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7" r:id="rId5"/>
  </p:sldMasterIdLst>
  <p:notesMasterIdLst>
    <p:notesMasterId r:id="rId28"/>
  </p:notesMasterIdLst>
  <p:handoutMasterIdLst>
    <p:handoutMasterId r:id="rId29"/>
  </p:handoutMasterIdLst>
  <p:sldIdLst>
    <p:sldId id="959" r:id="rId6"/>
    <p:sldId id="991" r:id="rId7"/>
    <p:sldId id="998" r:id="rId8"/>
    <p:sldId id="993" r:id="rId9"/>
    <p:sldId id="999" r:id="rId10"/>
    <p:sldId id="1004" r:id="rId11"/>
    <p:sldId id="832" r:id="rId12"/>
    <p:sldId id="1002" r:id="rId13"/>
    <p:sldId id="1003" r:id="rId14"/>
    <p:sldId id="1005" r:id="rId15"/>
    <p:sldId id="833" r:id="rId16"/>
    <p:sldId id="851" r:id="rId17"/>
    <p:sldId id="836" r:id="rId18"/>
    <p:sldId id="837" r:id="rId19"/>
    <p:sldId id="996" r:id="rId20"/>
    <p:sldId id="997" r:id="rId21"/>
    <p:sldId id="992" r:id="rId22"/>
    <p:sldId id="989" r:id="rId23"/>
    <p:sldId id="952" r:id="rId24"/>
    <p:sldId id="988" r:id="rId25"/>
    <p:sldId id="826" r:id="rId26"/>
    <p:sldId id="995" r:id="rId27"/>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43"/>
    <p:restoredTop sz="96318"/>
  </p:normalViewPr>
  <p:slideViewPr>
    <p:cSldViewPr snapToObjects="1">
      <p:cViewPr varScale="1">
        <p:scale>
          <a:sx n="169" d="100"/>
          <a:sy n="169" d="100"/>
        </p:scale>
        <p:origin x="208" y="520"/>
      </p:cViewPr>
      <p:guideLst>
        <p:guide orient="horz" pos="1620"/>
        <p:guide pos="2880"/>
      </p:guideLst>
    </p:cSldViewPr>
  </p:slideViewPr>
  <p:outlineViewPr>
    <p:cViewPr>
      <p:scale>
        <a:sx n="33" d="100"/>
        <a:sy n="33" d="100"/>
      </p:scale>
      <p:origin x="0" y="-101960"/>
    </p:cViewPr>
  </p:outlineViewPr>
  <p:notesTextViewPr>
    <p:cViewPr>
      <p:scale>
        <a:sx n="100" d="100"/>
        <a:sy n="100" d="100"/>
      </p:scale>
      <p:origin x="0" y="0"/>
    </p:cViewPr>
  </p:notesTextViewPr>
  <p:sorterViewPr>
    <p:cViewPr varScale="1">
      <p:scale>
        <a:sx n="1" d="1"/>
        <a:sy n="1" d="1"/>
      </p:scale>
      <p:origin x="0" y="-606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1/8/25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1/8/25</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786714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19</a:t>
            </a:fld>
            <a:endParaRPr lang="en-US" altLang="en-US"/>
          </a:p>
        </p:txBody>
      </p:sp>
    </p:spTree>
    <p:extLst>
      <p:ext uri="{BB962C8B-B14F-4D97-AF65-F5344CB8AC3E}">
        <p14:creationId xmlns:p14="http://schemas.microsoft.com/office/powerpoint/2010/main" val="1750813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13E5B-357E-E983-1FC0-EB4F242A08A9}"/>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57957DC6-5773-F21F-A5EE-5490B8593931}"/>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AB6F4810-9640-1F41-CD6C-AE47439F8F1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EA9A03DB-7190-DCAA-49D9-E79917DB390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20</a:t>
            </a:fld>
            <a:endParaRPr lang="en-US" altLang="en-US"/>
          </a:p>
        </p:txBody>
      </p:sp>
    </p:spTree>
    <p:extLst>
      <p:ext uri="{BB962C8B-B14F-4D97-AF65-F5344CB8AC3E}">
        <p14:creationId xmlns:p14="http://schemas.microsoft.com/office/powerpoint/2010/main" val="3558800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1_Section Header 1" preserve="1">
  <p:cSld name="11_Section Header 1">
    <p:spTree>
      <p:nvGrpSpPr>
        <p:cNvPr id="1" name="Shape 166"/>
        <p:cNvGrpSpPr/>
        <p:nvPr/>
      </p:nvGrpSpPr>
      <p:grpSpPr>
        <a:xfrm>
          <a:off x="0" y="0"/>
          <a:ext cx="0" cy="0"/>
          <a:chOff x="0" y="0"/>
          <a:chExt cx="0" cy="0"/>
        </a:xfrm>
      </p:grpSpPr>
      <p:sp>
        <p:nvSpPr>
          <p:cNvPr id="167" name="Google Shape;167;p18"/>
          <p:cNvSpPr/>
          <p:nvPr/>
        </p:nvSpPr>
        <p:spPr>
          <a:xfrm>
            <a:off x="-9131" y="0"/>
            <a:ext cx="9165825" cy="2526075"/>
          </a:xfrm>
          <a:prstGeom prst="rect">
            <a:avLst/>
          </a:prstGeom>
          <a:solidFill>
            <a:srgbClr val="000D74"/>
          </a:solidFill>
          <a:ln>
            <a:noFill/>
          </a:ln>
        </p:spPr>
        <p:txBody>
          <a:bodyPr spcFirstLastPara="1" wrap="square" lIns="68569" tIns="68569" rIns="68569" bIns="68569" anchor="t" anchorCtr="0">
            <a:noAutofit/>
          </a:bodyPr>
          <a:lstStyle/>
          <a:p>
            <a:pPr marL="0" lvl="0" indent="0" algn="l" rtl="0">
              <a:spcBef>
                <a:spcPts val="0"/>
              </a:spcBef>
              <a:spcAft>
                <a:spcPts val="0"/>
              </a:spcAft>
              <a:buNone/>
            </a:pPr>
            <a:endParaRPr/>
          </a:p>
        </p:txBody>
      </p:sp>
      <p:sp>
        <p:nvSpPr>
          <p:cNvPr id="168" name="Google Shape;168;p18"/>
          <p:cNvSpPr txBox="1">
            <a:spLocks noGrp="1"/>
          </p:cNvSpPr>
          <p:nvPr>
            <p:ph type="subTitle" idx="1"/>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algn="r" rtl="0">
              <a:spcBef>
                <a:spcPts val="0"/>
              </a:spcBef>
              <a:spcAft>
                <a:spcPts val="0"/>
              </a:spcAft>
              <a:buNone/>
              <a:defRPr>
                <a:solidFill>
                  <a:srgbClr val="000D74"/>
                </a:solidFill>
                <a:latin typeface="Didact Gothic"/>
                <a:ea typeface="Didact Gothic"/>
                <a:cs typeface="Didact Gothic"/>
                <a:sym typeface="Didact Gothic"/>
              </a:defRPr>
            </a:lvl2pPr>
            <a:lvl3pPr lvl="2" algn="r" rtl="0">
              <a:spcBef>
                <a:spcPts val="0"/>
              </a:spcBef>
              <a:spcAft>
                <a:spcPts val="0"/>
              </a:spcAft>
              <a:buNone/>
              <a:defRPr>
                <a:solidFill>
                  <a:srgbClr val="000D74"/>
                </a:solidFill>
                <a:latin typeface="Didact Gothic"/>
                <a:ea typeface="Didact Gothic"/>
                <a:cs typeface="Didact Gothic"/>
                <a:sym typeface="Didact Gothic"/>
              </a:defRPr>
            </a:lvl3pPr>
            <a:lvl4pPr lvl="3" algn="r" rtl="0">
              <a:spcBef>
                <a:spcPts val="0"/>
              </a:spcBef>
              <a:spcAft>
                <a:spcPts val="0"/>
              </a:spcAft>
              <a:buNone/>
              <a:defRPr>
                <a:solidFill>
                  <a:srgbClr val="000D74"/>
                </a:solidFill>
                <a:latin typeface="Didact Gothic"/>
                <a:ea typeface="Didact Gothic"/>
                <a:cs typeface="Didact Gothic"/>
                <a:sym typeface="Didact Gothic"/>
              </a:defRPr>
            </a:lvl4pPr>
            <a:lvl5pPr lvl="4" algn="r" rtl="0">
              <a:spcBef>
                <a:spcPts val="0"/>
              </a:spcBef>
              <a:spcAft>
                <a:spcPts val="0"/>
              </a:spcAft>
              <a:buNone/>
              <a:defRPr>
                <a:solidFill>
                  <a:srgbClr val="000D74"/>
                </a:solidFill>
                <a:latin typeface="Didact Gothic"/>
                <a:ea typeface="Didact Gothic"/>
                <a:cs typeface="Didact Gothic"/>
                <a:sym typeface="Didact Gothic"/>
              </a:defRPr>
            </a:lvl5pPr>
            <a:lvl6pPr lvl="5" algn="r" rtl="0">
              <a:spcBef>
                <a:spcPts val="0"/>
              </a:spcBef>
              <a:spcAft>
                <a:spcPts val="0"/>
              </a:spcAft>
              <a:buNone/>
              <a:defRPr>
                <a:solidFill>
                  <a:srgbClr val="000D74"/>
                </a:solidFill>
                <a:latin typeface="Didact Gothic"/>
                <a:ea typeface="Didact Gothic"/>
                <a:cs typeface="Didact Gothic"/>
                <a:sym typeface="Didact Gothic"/>
              </a:defRPr>
            </a:lvl6pPr>
            <a:lvl7pPr lvl="6" algn="r" rtl="0">
              <a:spcBef>
                <a:spcPts val="0"/>
              </a:spcBef>
              <a:spcAft>
                <a:spcPts val="0"/>
              </a:spcAft>
              <a:buNone/>
              <a:defRPr>
                <a:solidFill>
                  <a:srgbClr val="000D74"/>
                </a:solidFill>
                <a:latin typeface="Didact Gothic"/>
                <a:ea typeface="Didact Gothic"/>
                <a:cs typeface="Didact Gothic"/>
                <a:sym typeface="Didact Gothic"/>
              </a:defRPr>
            </a:lvl7pPr>
            <a:lvl8pPr lvl="7" algn="r" rtl="0">
              <a:spcBef>
                <a:spcPts val="0"/>
              </a:spcBef>
              <a:spcAft>
                <a:spcPts val="0"/>
              </a:spcAft>
              <a:buNone/>
              <a:defRPr>
                <a:solidFill>
                  <a:srgbClr val="000D74"/>
                </a:solidFill>
                <a:latin typeface="Didact Gothic"/>
                <a:ea typeface="Didact Gothic"/>
                <a:cs typeface="Didact Gothic"/>
                <a:sym typeface="Didact Gothic"/>
              </a:defRPr>
            </a:lvl8pPr>
            <a:lvl9pPr lvl="8" algn="r" rtl="0">
              <a:spcBef>
                <a:spcPts val="0"/>
              </a:spcBef>
              <a:spcAft>
                <a:spcPts val="0"/>
              </a:spcAft>
              <a:buNone/>
              <a:defRPr>
                <a:solidFill>
                  <a:srgbClr val="000D74"/>
                </a:solidFill>
                <a:latin typeface="Didact Gothic"/>
                <a:ea typeface="Didact Gothic"/>
                <a:cs typeface="Didact Gothic"/>
                <a:sym typeface="Didact Gothic"/>
              </a:defRPr>
            </a:lvl9pPr>
          </a:lstStyle>
          <a:p>
            <a:endParaRPr/>
          </a:p>
        </p:txBody>
      </p:sp>
      <p:sp>
        <p:nvSpPr>
          <p:cNvPr id="169" name="Google Shape;169;p18"/>
          <p:cNvSpPr txBox="1">
            <a:spLocks noGrp="1"/>
          </p:cNvSpPr>
          <p:nvPr>
            <p:ph type="body" idx="2"/>
          </p:nvPr>
        </p:nvSpPr>
        <p:spPr>
          <a:xfrm>
            <a:off x="1451027" y="2771194"/>
            <a:ext cx="6408450" cy="2951550"/>
          </a:xfrm>
          <a:prstGeom prst="rect">
            <a:avLst/>
          </a:prstGeom>
          <a:noFill/>
          <a:ln>
            <a:noFill/>
          </a:ln>
        </p:spPr>
        <p:txBody>
          <a:bodyPr spcFirstLastPara="1" wrap="square" lIns="91425" tIns="45700" rIns="91425" bIns="45700" anchor="t" anchorCtr="0">
            <a:noAutofit/>
          </a:bodyPr>
          <a:lstStyle>
            <a:lvl1pPr marL="342900" lvl="0" indent="-257175" algn="ctr" rtl="0">
              <a:lnSpc>
                <a:spcPct val="90000"/>
              </a:lnSpc>
              <a:spcBef>
                <a:spcPts val="750"/>
              </a:spcBef>
              <a:spcAft>
                <a:spcPts val="0"/>
              </a:spcAft>
              <a:buSzPts val="1800"/>
              <a:buFont typeface="Inter ExtraLight"/>
              <a:buChar char="•"/>
              <a:defRPr>
                <a:latin typeface="Inter ExtraLight"/>
                <a:ea typeface="Inter ExtraLight"/>
                <a:cs typeface="Inter ExtraLight"/>
                <a:sym typeface="Inter ExtraLight"/>
              </a:defRPr>
            </a:lvl1pPr>
            <a:lvl2pPr marL="685800" lvl="1" indent="-257175" algn="ctr" rtl="0">
              <a:lnSpc>
                <a:spcPct val="90000"/>
              </a:lnSpc>
              <a:spcBef>
                <a:spcPts val="375"/>
              </a:spcBef>
              <a:spcAft>
                <a:spcPts val="0"/>
              </a:spcAft>
              <a:buSzPts val="1800"/>
              <a:buFont typeface="Inter ExtraLight"/>
              <a:buChar char="o"/>
              <a:defRPr>
                <a:latin typeface="Inter ExtraLight"/>
                <a:ea typeface="Inter ExtraLight"/>
                <a:cs typeface="Inter ExtraLight"/>
                <a:sym typeface="Inter ExtraLight"/>
              </a:defRPr>
            </a:lvl2pPr>
            <a:lvl3pPr marL="1028700" lvl="2"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3pPr>
            <a:lvl4pPr marL="1371600" lvl="3"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4pPr>
            <a:lvl5pPr marL="1714500" lvl="4"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5pPr>
            <a:lvl6pPr marL="2057400" lvl="5"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6pPr>
            <a:lvl7pPr marL="2400300" lvl="6"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7pPr>
            <a:lvl8pPr marL="2743200" lvl="7"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8pPr>
            <a:lvl9pPr marL="3086100" lvl="8"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9pPr>
          </a:lstStyle>
          <a:p>
            <a:endParaRPr/>
          </a:p>
        </p:txBody>
      </p:sp>
      <p:sp>
        <p:nvSpPr>
          <p:cNvPr id="170" name="Google Shape;170;p18"/>
          <p:cNvSpPr txBox="1">
            <a:spLocks noGrp="1"/>
          </p:cNvSpPr>
          <p:nvPr>
            <p:ph type="title"/>
          </p:nvPr>
        </p:nvSpPr>
        <p:spPr>
          <a:xfrm>
            <a:off x="1426613" y="686663"/>
            <a:ext cx="6457275" cy="688950"/>
          </a:xfrm>
          <a:prstGeom prst="rect">
            <a:avLst/>
          </a:prstGeom>
        </p:spPr>
        <p:txBody>
          <a:bodyPr spcFirstLastPara="1" wrap="square" lIns="91425" tIns="45700" rIns="91425" bIns="45700" anchor="b" anchorCtr="0">
            <a:noAutofit/>
          </a:bodyPr>
          <a:lstStyle>
            <a:lvl1pPr lvl="0" rtl="0">
              <a:spcBef>
                <a:spcPts val="0"/>
              </a:spcBef>
              <a:spcAft>
                <a:spcPts val="0"/>
              </a:spcAft>
              <a:buNone/>
              <a:defRPr sz="2250">
                <a:solidFill>
                  <a:schemeClr val="lt1"/>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71" name="Google Shape;171;p18"/>
          <p:cNvSpPr txBox="1">
            <a:spLocks noGrp="1"/>
          </p:cNvSpPr>
          <p:nvPr>
            <p:ph type="subTitle" idx="3"/>
          </p:nvPr>
        </p:nvSpPr>
        <p:spPr>
          <a:xfrm>
            <a:off x="2955938" y="1401563"/>
            <a:ext cx="3398625" cy="43785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B9D8EB"/>
              </a:buClr>
              <a:buSzPts val="2300"/>
              <a:buFont typeface="Inter"/>
              <a:buNone/>
              <a:defRPr sz="1575" b="1">
                <a:solidFill>
                  <a:srgbClr val="B9D8EB"/>
                </a:solidFill>
                <a:latin typeface="Inter"/>
                <a:ea typeface="Inter"/>
                <a:cs typeface="Inter"/>
                <a:sym typeface="Inter"/>
              </a:defRPr>
            </a:lvl1pPr>
            <a:lvl2pPr lvl="1" algn="ctr" rtl="0">
              <a:spcBef>
                <a:spcPts val="0"/>
              </a:spcBef>
              <a:spcAft>
                <a:spcPts val="0"/>
              </a:spcAft>
              <a:buSzPts val="1400"/>
              <a:buNone/>
              <a:defRPr>
                <a:latin typeface="Inter Light"/>
                <a:ea typeface="Inter Light"/>
                <a:cs typeface="Inter Light"/>
                <a:sym typeface="Inter Light"/>
              </a:defRPr>
            </a:lvl2pPr>
            <a:lvl3pPr lvl="2" algn="ctr" rtl="0">
              <a:spcBef>
                <a:spcPts val="0"/>
              </a:spcBef>
              <a:spcAft>
                <a:spcPts val="0"/>
              </a:spcAft>
              <a:buSzPts val="1400"/>
              <a:buNone/>
              <a:defRPr>
                <a:latin typeface="Inter Light"/>
                <a:ea typeface="Inter Light"/>
                <a:cs typeface="Inter Light"/>
                <a:sym typeface="Inter Light"/>
              </a:defRPr>
            </a:lvl3pPr>
            <a:lvl4pPr lvl="3" algn="ctr" rtl="0">
              <a:spcBef>
                <a:spcPts val="0"/>
              </a:spcBef>
              <a:spcAft>
                <a:spcPts val="0"/>
              </a:spcAft>
              <a:buSzPts val="1400"/>
              <a:buNone/>
              <a:defRPr>
                <a:latin typeface="Inter Light"/>
                <a:ea typeface="Inter Light"/>
                <a:cs typeface="Inter Light"/>
                <a:sym typeface="Inter Light"/>
              </a:defRPr>
            </a:lvl4pPr>
            <a:lvl5pPr lvl="4" algn="ctr" rtl="0">
              <a:spcBef>
                <a:spcPts val="0"/>
              </a:spcBef>
              <a:spcAft>
                <a:spcPts val="0"/>
              </a:spcAft>
              <a:buSzPts val="1400"/>
              <a:buNone/>
              <a:defRPr>
                <a:latin typeface="Inter Light"/>
                <a:ea typeface="Inter Light"/>
                <a:cs typeface="Inter Light"/>
                <a:sym typeface="Inter Light"/>
              </a:defRPr>
            </a:lvl5pPr>
            <a:lvl6pPr lvl="5" algn="ctr" rtl="0">
              <a:spcBef>
                <a:spcPts val="0"/>
              </a:spcBef>
              <a:spcAft>
                <a:spcPts val="0"/>
              </a:spcAft>
              <a:buSzPts val="1400"/>
              <a:buNone/>
              <a:defRPr>
                <a:latin typeface="Inter Light"/>
                <a:ea typeface="Inter Light"/>
                <a:cs typeface="Inter Light"/>
                <a:sym typeface="Inter Light"/>
              </a:defRPr>
            </a:lvl6pPr>
            <a:lvl7pPr lvl="6" algn="ctr" rtl="0">
              <a:spcBef>
                <a:spcPts val="0"/>
              </a:spcBef>
              <a:spcAft>
                <a:spcPts val="0"/>
              </a:spcAft>
              <a:buSzPts val="1400"/>
              <a:buNone/>
              <a:defRPr>
                <a:latin typeface="Inter Light"/>
                <a:ea typeface="Inter Light"/>
                <a:cs typeface="Inter Light"/>
                <a:sym typeface="Inter Light"/>
              </a:defRPr>
            </a:lvl7pPr>
            <a:lvl8pPr lvl="7" algn="ctr" rtl="0">
              <a:spcBef>
                <a:spcPts val="0"/>
              </a:spcBef>
              <a:spcAft>
                <a:spcPts val="0"/>
              </a:spcAft>
              <a:buSzPts val="1400"/>
              <a:buNone/>
              <a:defRPr>
                <a:latin typeface="Inter Light"/>
                <a:ea typeface="Inter Light"/>
                <a:cs typeface="Inter Light"/>
                <a:sym typeface="Inter Light"/>
              </a:defRPr>
            </a:lvl8pPr>
            <a:lvl9pPr lvl="8" algn="ctr" rtl="0">
              <a:spcBef>
                <a:spcPts val="0"/>
              </a:spcBef>
              <a:spcAft>
                <a:spcPts val="0"/>
              </a:spcAft>
              <a:buSzPts val="1400"/>
              <a:buNone/>
              <a:defRPr>
                <a:latin typeface="Inter Light"/>
                <a:ea typeface="Inter Light"/>
                <a:cs typeface="Inter Light"/>
                <a:sym typeface="Inter Light"/>
              </a:defRPr>
            </a:lvl9pPr>
          </a:lstStyle>
          <a:p>
            <a:endParaRPr/>
          </a:p>
        </p:txBody>
      </p:sp>
    </p:spTree>
    <p:extLst>
      <p:ext uri="{BB962C8B-B14F-4D97-AF65-F5344CB8AC3E}">
        <p14:creationId xmlns:p14="http://schemas.microsoft.com/office/powerpoint/2010/main" val="58318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Blank" preserve="1" userDrawn="1">
  <p:cSld name="1_Blank">
    <p:spTree>
      <p:nvGrpSpPr>
        <p:cNvPr id="1" name="Shape 172"/>
        <p:cNvGrpSpPr/>
        <p:nvPr/>
      </p:nvGrpSpPr>
      <p:grpSpPr>
        <a:xfrm>
          <a:off x="0" y="0"/>
          <a:ext cx="0" cy="0"/>
          <a:chOff x="0" y="0"/>
          <a:chExt cx="0" cy="0"/>
        </a:xfrm>
      </p:grpSpPr>
      <p:sp>
        <p:nvSpPr>
          <p:cNvPr id="173" name="Google Shape;173;p19"/>
          <p:cNvSpPr/>
          <p:nvPr/>
        </p:nvSpPr>
        <p:spPr>
          <a:xfrm>
            <a:off x="0" y="0"/>
            <a:ext cx="9144000" cy="4731075"/>
          </a:xfrm>
          <a:prstGeom prst="rect">
            <a:avLst/>
          </a:prstGeom>
          <a:solidFill>
            <a:srgbClr val="B9D8EB"/>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cxnSp>
        <p:nvCxnSpPr>
          <p:cNvPr id="176" name="Google Shape;176;p19"/>
          <p:cNvCxnSpPr/>
          <p:nvPr/>
        </p:nvCxnSpPr>
        <p:spPr>
          <a:xfrm>
            <a:off x="630769" y="730497"/>
            <a:ext cx="8511750" cy="0"/>
          </a:xfrm>
          <a:prstGeom prst="straightConnector1">
            <a:avLst/>
          </a:prstGeom>
          <a:noFill/>
          <a:ln w="28575" cap="flat" cmpd="sng">
            <a:solidFill>
              <a:schemeClr val="lt1"/>
            </a:solidFill>
            <a:prstDash val="solid"/>
            <a:round/>
            <a:headEnd type="none" w="med" len="med"/>
            <a:tailEnd type="none" w="med" len="med"/>
          </a:ln>
        </p:spPr>
      </p:cxnSp>
      <p:sp>
        <p:nvSpPr>
          <p:cNvPr id="177" name="Google Shape;177;p19"/>
          <p:cNvSpPr txBox="1">
            <a:spLocks noGrp="1"/>
          </p:cNvSpPr>
          <p:nvPr>
            <p:ph type="title"/>
          </p:nvPr>
        </p:nvSpPr>
        <p:spPr>
          <a:xfrm>
            <a:off x="629175" y="0"/>
            <a:ext cx="8514900"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rgbClr val="000D74"/>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79" name="Google Shape;179;p19"/>
          <p:cNvSpPr txBox="1">
            <a:spLocks noGrp="1"/>
          </p:cNvSpPr>
          <p:nvPr>
            <p:ph type="body" idx="3"/>
          </p:nvPr>
        </p:nvSpPr>
        <p:spPr>
          <a:xfrm>
            <a:off x="630769" y="971552"/>
            <a:ext cx="7914375" cy="3581379"/>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a:solidFill>
                  <a:schemeClr val="dk1"/>
                </a:solidFill>
              </a:defRPr>
            </a:lvl1pPr>
            <a:lvl2pPr marL="685800" lvl="1" indent="-257175" algn="l" rtl="0">
              <a:lnSpc>
                <a:spcPct val="90000"/>
              </a:lnSpc>
              <a:spcBef>
                <a:spcPts val="375"/>
              </a:spcBef>
              <a:spcAft>
                <a:spcPts val="0"/>
              </a:spcAft>
              <a:buClr>
                <a:schemeClr val="dk1"/>
              </a:buClr>
              <a:buSzPts val="1800"/>
              <a:buChar char="o"/>
              <a:defRPr>
                <a:solidFill>
                  <a:schemeClr val="dk1"/>
                </a:solidFill>
              </a:defRPr>
            </a:lvl2pPr>
            <a:lvl3pPr marL="1028700" lvl="2" indent="-257175" algn="l" rtl="0">
              <a:lnSpc>
                <a:spcPct val="90000"/>
              </a:lnSpc>
              <a:spcBef>
                <a:spcPts val="375"/>
              </a:spcBef>
              <a:spcAft>
                <a:spcPts val="0"/>
              </a:spcAft>
              <a:buClr>
                <a:schemeClr val="dk1"/>
              </a:buClr>
              <a:buSzPts val="1800"/>
              <a:buChar char="—"/>
              <a:defRPr>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dirty="0"/>
          </a:p>
        </p:txBody>
      </p:sp>
    </p:spTree>
    <p:extLst>
      <p:ext uri="{BB962C8B-B14F-4D97-AF65-F5344CB8AC3E}">
        <p14:creationId xmlns:p14="http://schemas.microsoft.com/office/powerpoint/2010/main" val="1822533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Blank" preserve="1">
  <p:cSld name="2_Blank">
    <p:spTree>
      <p:nvGrpSpPr>
        <p:cNvPr id="1" name="Shape 172"/>
        <p:cNvGrpSpPr/>
        <p:nvPr/>
      </p:nvGrpSpPr>
      <p:grpSpPr>
        <a:xfrm>
          <a:off x="0" y="0"/>
          <a:ext cx="0" cy="0"/>
          <a:chOff x="0" y="0"/>
          <a:chExt cx="0" cy="0"/>
        </a:xfrm>
      </p:grpSpPr>
      <p:sp>
        <p:nvSpPr>
          <p:cNvPr id="173" name="Google Shape;173;p19"/>
          <p:cNvSpPr/>
          <p:nvPr/>
        </p:nvSpPr>
        <p:spPr>
          <a:xfrm>
            <a:off x="0" y="0"/>
            <a:ext cx="9144000" cy="4731075"/>
          </a:xfrm>
          <a:prstGeom prst="rect">
            <a:avLst/>
          </a:prstGeom>
          <a:solidFill>
            <a:srgbClr val="B9D8EB"/>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175" name="Google Shape;175;p19"/>
          <p:cNvSpPr txBox="1">
            <a:spLocks noGrp="1"/>
          </p:cNvSpPr>
          <p:nvPr>
            <p:ph type="subTitle" idx="1"/>
          </p:nvPr>
        </p:nvSpPr>
        <p:spPr>
          <a:xfrm>
            <a:off x="7467600" y="4723276"/>
            <a:ext cx="1501344" cy="43785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900">
                <a:solidFill>
                  <a:srgbClr val="000D74"/>
                </a:solidFill>
                <a:latin typeface="Inter SemiBold"/>
                <a:ea typeface="Inter SemiBold"/>
                <a:cs typeface="Inter SemiBold"/>
                <a:sym typeface="Inter SemiBold"/>
              </a:defRPr>
            </a:lvl1pPr>
            <a:lvl2pPr lvl="1" algn="r" rtl="0">
              <a:spcBef>
                <a:spcPts val="0"/>
              </a:spcBef>
              <a:spcAft>
                <a:spcPts val="0"/>
              </a:spcAft>
              <a:buNone/>
              <a:defRPr>
                <a:solidFill>
                  <a:srgbClr val="000D74"/>
                </a:solidFill>
                <a:latin typeface="Didact Gothic"/>
                <a:ea typeface="Didact Gothic"/>
                <a:cs typeface="Didact Gothic"/>
                <a:sym typeface="Didact Gothic"/>
              </a:defRPr>
            </a:lvl2pPr>
            <a:lvl3pPr lvl="2" algn="r" rtl="0">
              <a:spcBef>
                <a:spcPts val="0"/>
              </a:spcBef>
              <a:spcAft>
                <a:spcPts val="0"/>
              </a:spcAft>
              <a:buNone/>
              <a:defRPr>
                <a:solidFill>
                  <a:srgbClr val="000D74"/>
                </a:solidFill>
                <a:latin typeface="Didact Gothic"/>
                <a:ea typeface="Didact Gothic"/>
                <a:cs typeface="Didact Gothic"/>
                <a:sym typeface="Didact Gothic"/>
              </a:defRPr>
            </a:lvl3pPr>
            <a:lvl4pPr lvl="3" algn="r" rtl="0">
              <a:spcBef>
                <a:spcPts val="0"/>
              </a:spcBef>
              <a:spcAft>
                <a:spcPts val="0"/>
              </a:spcAft>
              <a:buNone/>
              <a:defRPr>
                <a:solidFill>
                  <a:srgbClr val="000D74"/>
                </a:solidFill>
                <a:latin typeface="Didact Gothic"/>
                <a:ea typeface="Didact Gothic"/>
                <a:cs typeface="Didact Gothic"/>
                <a:sym typeface="Didact Gothic"/>
              </a:defRPr>
            </a:lvl4pPr>
            <a:lvl5pPr lvl="4" algn="r" rtl="0">
              <a:spcBef>
                <a:spcPts val="0"/>
              </a:spcBef>
              <a:spcAft>
                <a:spcPts val="0"/>
              </a:spcAft>
              <a:buNone/>
              <a:defRPr>
                <a:solidFill>
                  <a:srgbClr val="000D74"/>
                </a:solidFill>
                <a:latin typeface="Didact Gothic"/>
                <a:ea typeface="Didact Gothic"/>
                <a:cs typeface="Didact Gothic"/>
                <a:sym typeface="Didact Gothic"/>
              </a:defRPr>
            </a:lvl5pPr>
            <a:lvl6pPr lvl="5" algn="r" rtl="0">
              <a:spcBef>
                <a:spcPts val="0"/>
              </a:spcBef>
              <a:spcAft>
                <a:spcPts val="0"/>
              </a:spcAft>
              <a:buNone/>
              <a:defRPr>
                <a:solidFill>
                  <a:srgbClr val="000D74"/>
                </a:solidFill>
                <a:latin typeface="Didact Gothic"/>
                <a:ea typeface="Didact Gothic"/>
                <a:cs typeface="Didact Gothic"/>
                <a:sym typeface="Didact Gothic"/>
              </a:defRPr>
            </a:lvl6pPr>
            <a:lvl7pPr lvl="6" algn="r" rtl="0">
              <a:spcBef>
                <a:spcPts val="0"/>
              </a:spcBef>
              <a:spcAft>
                <a:spcPts val="0"/>
              </a:spcAft>
              <a:buNone/>
              <a:defRPr>
                <a:solidFill>
                  <a:srgbClr val="000D74"/>
                </a:solidFill>
                <a:latin typeface="Didact Gothic"/>
                <a:ea typeface="Didact Gothic"/>
                <a:cs typeface="Didact Gothic"/>
                <a:sym typeface="Didact Gothic"/>
              </a:defRPr>
            </a:lvl7pPr>
            <a:lvl8pPr lvl="7" algn="r" rtl="0">
              <a:spcBef>
                <a:spcPts val="0"/>
              </a:spcBef>
              <a:spcAft>
                <a:spcPts val="0"/>
              </a:spcAft>
              <a:buNone/>
              <a:defRPr>
                <a:solidFill>
                  <a:srgbClr val="000D74"/>
                </a:solidFill>
                <a:latin typeface="Didact Gothic"/>
                <a:ea typeface="Didact Gothic"/>
                <a:cs typeface="Didact Gothic"/>
                <a:sym typeface="Didact Gothic"/>
              </a:defRPr>
            </a:lvl8pPr>
            <a:lvl9pPr lvl="8" algn="r" rtl="0">
              <a:spcBef>
                <a:spcPts val="0"/>
              </a:spcBef>
              <a:spcAft>
                <a:spcPts val="0"/>
              </a:spcAft>
              <a:buNone/>
              <a:defRPr>
                <a:solidFill>
                  <a:srgbClr val="000D74"/>
                </a:solidFill>
                <a:latin typeface="Didact Gothic"/>
                <a:ea typeface="Didact Gothic"/>
                <a:cs typeface="Didact Gothic"/>
                <a:sym typeface="Didact Gothic"/>
              </a:defRPr>
            </a:lvl9pPr>
          </a:lstStyle>
          <a:p>
            <a:endParaRPr dirty="0"/>
          </a:p>
        </p:txBody>
      </p:sp>
      <p:cxnSp>
        <p:nvCxnSpPr>
          <p:cNvPr id="176" name="Google Shape;176;p19"/>
          <p:cNvCxnSpPr/>
          <p:nvPr/>
        </p:nvCxnSpPr>
        <p:spPr>
          <a:xfrm>
            <a:off x="630769" y="730497"/>
            <a:ext cx="8511750" cy="0"/>
          </a:xfrm>
          <a:prstGeom prst="straightConnector1">
            <a:avLst/>
          </a:prstGeom>
          <a:noFill/>
          <a:ln w="28575" cap="flat" cmpd="sng">
            <a:solidFill>
              <a:schemeClr val="lt1"/>
            </a:solidFill>
            <a:prstDash val="solid"/>
            <a:round/>
            <a:headEnd type="none" w="med" len="med"/>
            <a:tailEnd type="none" w="med" len="med"/>
          </a:ln>
        </p:spPr>
      </p:cxnSp>
      <p:sp>
        <p:nvSpPr>
          <p:cNvPr id="177" name="Google Shape;177;p19"/>
          <p:cNvSpPr txBox="1">
            <a:spLocks noGrp="1"/>
          </p:cNvSpPr>
          <p:nvPr>
            <p:ph type="title"/>
          </p:nvPr>
        </p:nvSpPr>
        <p:spPr>
          <a:xfrm>
            <a:off x="629175" y="0"/>
            <a:ext cx="8514900"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rgbClr val="000D74"/>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78" name="Google Shape;178;p19"/>
          <p:cNvSpPr txBox="1">
            <a:spLocks noGrp="1"/>
          </p:cNvSpPr>
          <p:nvPr>
            <p:ph type="subTitle" idx="2"/>
          </p:nvPr>
        </p:nvSpPr>
        <p:spPr>
          <a:xfrm>
            <a:off x="630769" y="714900"/>
            <a:ext cx="3398625" cy="437850"/>
          </a:xfrm>
          <a:prstGeom prst="rect">
            <a:avLst/>
          </a:prstGeom>
        </p:spPr>
        <p:txBody>
          <a:bodyPr spcFirstLastPara="1" wrap="square" lIns="91425" tIns="91425" rIns="91425" bIns="91425" anchor="t" anchorCtr="0">
            <a:noAutofit/>
          </a:bodyPr>
          <a:lstStyle>
            <a:lvl1pPr lvl="0" algn="l" rtl="0">
              <a:spcBef>
                <a:spcPts val="0"/>
              </a:spcBef>
              <a:spcAft>
                <a:spcPts val="0"/>
              </a:spcAft>
              <a:buClr>
                <a:srgbClr val="0072CE"/>
              </a:buClr>
              <a:buSzPts val="2300"/>
              <a:buFont typeface="Inter"/>
              <a:buNone/>
              <a:defRPr sz="1575" b="1">
                <a:solidFill>
                  <a:srgbClr val="0072CE"/>
                </a:solidFill>
                <a:latin typeface="Inter"/>
                <a:ea typeface="Inter"/>
                <a:cs typeface="Inter"/>
                <a:sym typeface="Inter"/>
              </a:defRPr>
            </a:lvl1pPr>
            <a:lvl2pPr lvl="1" algn="l" rtl="0">
              <a:spcBef>
                <a:spcPts val="0"/>
              </a:spcBef>
              <a:spcAft>
                <a:spcPts val="0"/>
              </a:spcAft>
              <a:buSzPts val="1400"/>
              <a:buNone/>
              <a:defRPr>
                <a:latin typeface="Inter Light"/>
                <a:ea typeface="Inter Light"/>
                <a:cs typeface="Inter Light"/>
                <a:sym typeface="Inter Light"/>
              </a:defRPr>
            </a:lvl2pPr>
            <a:lvl3pPr lvl="2" algn="l" rtl="0">
              <a:spcBef>
                <a:spcPts val="0"/>
              </a:spcBef>
              <a:spcAft>
                <a:spcPts val="0"/>
              </a:spcAft>
              <a:buSzPts val="1400"/>
              <a:buNone/>
              <a:defRPr>
                <a:latin typeface="Inter Light"/>
                <a:ea typeface="Inter Light"/>
                <a:cs typeface="Inter Light"/>
                <a:sym typeface="Inter Light"/>
              </a:defRPr>
            </a:lvl3pPr>
            <a:lvl4pPr lvl="3" algn="l" rtl="0">
              <a:spcBef>
                <a:spcPts val="0"/>
              </a:spcBef>
              <a:spcAft>
                <a:spcPts val="0"/>
              </a:spcAft>
              <a:buSzPts val="1400"/>
              <a:buNone/>
              <a:defRPr>
                <a:latin typeface="Inter Light"/>
                <a:ea typeface="Inter Light"/>
                <a:cs typeface="Inter Light"/>
                <a:sym typeface="Inter Light"/>
              </a:defRPr>
            </a:lvl4pPr>
            <a:lvl5pPr lvl="4" algn="l" rtl="0">
              <a:spcBef>
                <a:spcPts val="0"/>
              </a:spcBef>
              <a:spcAft>
                <a:spcPts val="0"/>
              </a:spcAft>
              <a:buSzPts val="1400"/>
              <a:buNone/>
              <a:defRPr>
                <a:latin typeface="Inter Light"/>
                <a:ea typeface="Inter Light"/>
                <a:cs typeface="Inter Light"/>
                <a:sym typeface="Inter Light"/>
              </a:defRPr>
            </a:lvl5pPr>
            <a:lvl6pPr lvl="5" algn="l" rtl="0">
              <a:spcBef>
                <a:spcPts val="0"/>
              </a:spcBef>
              <a:spcAft>
                <a:spcPts val="0"/>
              </a:spcAft>
              <a:buSzPts val="1400"/>
              <a:buNone/>
              <a:defRPr>
                <a:latin typeface="Inter Light"/>
                <a:ea typeface="Inter Light"/>
                <a:cs typeface="Inter Light"/>
                <a:sym typeface="Inter Light"/>
              </a:defRPr>
            </a:lvl6pPr>
            <a:lvl7pPr lvl="6" algn="l" rtl="0">
              <a:spcBef>
                <a:spcPts val="0"/>
              </a:spcBef>
              <a:spcAft>
                <a:spcPts val="0"/>
              </a:spcAft>
              <a:buSzPts val="1400"/>
              <a:buNone/>
              <a:defRPr>
                <a:latin typeface="Inter Light"/>
                <a:ea typeface="Inter Light"/>
                <a:cs typeface="Inter Light"/>
                <a:sym typeface="Inter Light"/>
              </a:defRPr>
            </a:lvl7pPr>
            <a:lvl8pPr lvl="7" algn="l" rtl="0">
              <a:spcBef>
                <a:spcPts val="0"/>
              </a:spcBef>
              <a:spcAft>
                <a:spcPts val="0"/>
              </a:spcAft>
              <a:buSzPts val="1400"/>
              <a:buNone/>
              <a:defRPr>
                <a:latin typeface="Inter Light"/>
                <a:ea typeface="Inter Light"/>
                <a:cs typeface="Inter Light"/>
                <a:sym typeface="Inter Light"/>
              </a:defRPr>
            </a:lvl8pPr>
            <a:lvl9pPr lvl="8" algn="l" rtl="0">
              <a:spcBef>
                <a:spcPts val="0"/>
              </a:spcBef>
              <a:spcAft>
                <a:spcPts val="0"/>
              </a:spcAft>
              <a:buSzPts val="1400"/>
              <a:buNone/>
              <a:defRPr>
                <a:latin typeface="Inter Light"/>
                <a:ea typeface="Inter Light"/>
                <a:cs typeface="Inter Light"/>
                <a:sym typeface="Inter Light"/>
              </a:defRPr>
            </a:lvl9pPr>
          </a:lstStyle>
          <a:p>
            <a:endParaRPr/>
          </a:p>
        </p:txBody>
      </p:sp>
      <p:sp>
        <p:nvSpPr>
          <p:cNvPr id="179" name="Google Shape;179;p19"/>
          <p:cNvSpPr txBox="1">
            <a:spLocks noGrp="1"/>
          </p:cNvSpPr>
          <p:nvPr>
            <p:ph type="body" idx="3"/>
          </p:nvPr>
        </p:nvSpPr>
        <p:spPr>
          <a:xfrm>
            <a:off x="630769" y="1518375"/>
            <a:ext cx="7914375" cy="2676150"/>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a:solidFill>
                  <a:schemeClr val="dk1"/>
                </a:solidFill>
              </a:defRPr>
            </a:lvl1pPr>
            <a:lvl2pPr marL="685800" lvl="1" indent="-257175" algn="l" rtl="0">
              <a:lnSpc>
                <a:spcPct val="90000"/>
              </a:lnSpc>
              <a:spcBef>
                <a:spcPts val="375"/>
              </a:spcBef>
              <a:spcAft>
                <a:spcPts val="0"/>
              </a:spcAft>
              <a:buClr>
                <a:schemeClr val="dk1"/>
              </a:buClr>
              <a:buSzPts val="1800"/>
              <a:buChar char="o"/>
              <a:defRPr>
                <a:solidFill>
                  <a:schemeClr val="dk1"/>
                </a:solidFill>
              </a:defRPr>
            </a:lvl2pPr>
            <a:lvl3pPr marL="1028700" lvl="2" indent="-257175" algn="l" rtl="0">
              <a:lnSpc>
                <a:spcPct val="90000"/>
              </a:lnSpc>
              <a:spcBef>
                <a:spcPts val="375"/>
              </a:spcBef>
              <a:spcAft>
                <a:spcPts val="0"/>
              </a:spcAft>
              <a:buClr>
                <a:schemeClr val="dk1"/>
              </a:buClr>
              <a:buSzPts val="1800"/>
              <a:buChar char="—"/>
              <a:defRPr>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a:p>
        </p:txBody>
      </p:sp>
    </p:spTree>
    <p:extLst>
      <p:ext uri="{BB962C8B-B14F-4D97-AF65-F5344CB8AC3E}">
        <p14:creationId xmlns:p14="http://schemas.microsoft.com/office/powerpoint/2010/main" val="2025378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preserve="1">
  <p:cSld name="Custom Layout">
    <p:spTree>
      <p:nvGrpSpPr>
        <p:cNvPr id="1" name="Shape 180"/>
        <p:cNvGrpSpPr/>
        <p:nvPr/>
      </p:nvGrpSpPr>
      <p:grpSpPr>
        <a:xfrm>
          <a:off x="0" y="0"/>
          <a:ext cx="0" cy="0"/>
          <a:chOff x="0" y="0"/>
          <a:chExt cx="0" cy="0"/>
        </a:xfrm>
      </p:grpSpPr>
      <p:sp>
        <p:nvSpPr>
          <p:cNvPr id="181" name="Google Shape;181;p20"/>
          <p:cNvSpPr txBox="1">
            <a:spLocks noGrp="1"/>
          </p:cNvSpPr>
          <p:nvPr>
            <p:ph type="subTitle" idx="1"/>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algn="r" rtl="0">
              <a:spcBef>
                <a:spcPts val="0"/>
              </a:spcBef>
              <a:spcAft>
                <a:spcPts val="0"/>
              </a:spcAft>
              <a:buNone/>
              <a:defRPr>
                <a:solidFill>
                  <a:srgbClr val="000D74"/>
                </a:solidFill>
                <a:latin typeface="Didact Gothic"/>
                <a:ea typeface="Didact Gothic"/>
                <a:cs typeface="Didact Gothic"/>
                <a:sym typeface="Didact Gothic"/>
              </a:defRPr>
            </a:lvl2pPr>
            <a:lvl3pPr lvl="2" algn="r" rtl="0">
              <a:spcBef>
                <a:spcPts val="0"/>
              </a:spcBef>
              <a:spcAft>
                <a:spcPts val="0"/>
              </a:spcAft>
              <a:buNone/>
              <a:defRPr>
                <a:solidFill>
                  <a:srgbClr val="000D74"/>
                </a:solidFill>
                <a:latin typeface="Didact Gothic"/>
                <a:ea typeface="Didact Gothic"/>
                <a:cs typeface="Didact Gothic"/>
                <a:sym typeface="Didact Gothic"/>
              </a:defRPr>
            </a:lvl3pPr>
            <a:lvl4pPr lvl="3" algn="r" rtl="0">
              <a:spcBef>
                <a:spcPts val="0"/>
              </a:spcBef>
              <a:spcAft>
                <a:spcPts val="0"/>
              </a:spcAft>
              <a:buNone/>
              <a:defRPr>
                <a:solidFill>
                  <a:srgbClr val="000D74"/>
                </a:solidFill>
                <a:latin typeface="Didact Gothic"/>
                <a:ea typeface="Didact Gothic"/>
                <a:cs typeface="Didact Gothic"/>
                <a:sym typeface="Didact Gothic"/>
              </a:defRPr>
            </a:lvl4pPr>
            <a:lvl5pPr lvl="4" algn="r" rtl="0">
              <a:spcBef>
                <a:spcPts val="0"/>
              </a:spcBef>
              <a:spcAft>
                <a:spcPts val="0"/>
              </a:spcAft>
              <a:buNone/>
              <a:defRPr>
                <a:solidFill>
                  <a:srgbClr val="000D74"/>
                </a:solidFill>
                <a:latin typeface="Didact Gothic"/>
                <a:ea typeface="Didact Gothic"/>
                <a:cs typeface="Didact Gothic"/>
                <a:sym typeface="Didact Gothic"/>
              </a:defRPr>
            </a:lvl5pPr>
            <a:lvl6pPr lvl="5" algn="r" rtl="0">
              <a:spcBef>
                <a:spcPts val="0"/>
              </a:spcBef>
              <a:spcAft>
                <a:spcPts val="0"/>
              </a:spcAft>
              <a:buNone/>
              <a:defRPr>
                <a:solidFill>
                  <a:srgbClr val="000D74"/>
                </a:solidFill>
                <a:latin typeface="Didact Gothic"/>
                <a:ea typeface="Didact Gothic"/>
                <a:cs typeface="Didact Gothic"/>
                <a:sym typeface="Didact Gothic"/>
              </a:defRPr>
            </a:lvl6pPr>
            <a:lvl7pPr lvl="6" algn="r" rtl="0">
              <a:spcBef>
                <a:spcPts val="0"/>
              </a:spcBef>
              <a:spcAft>
                <a:spcPts val="0"/>
              </a:spcAft>
              <a:buNone/>
              <a:defRPr>
                <a:solidFill>
                  <a:srgbClr val="000D74"/>
                </a:solidFill>
                <a:latin typeface="Didact Gothic"/>
                <a:ea typeface="Didact Gothic"/>
                <a:cs typeface="Didact Gothic"/>
                <a:sym typeface="Didact Gothic"/>
              </a:defRPr>
            </a:lvl7pPr>
            <a:lvl8pPr lvl="7" algn="r" rtl="0">
              <a:spcBef>
                <a:spcPts val="0"/>
              </a:spcBef>
              <a:spcAft>
                <a:spcPts val="0"/>
              </a:spcAft>
              <a:buNone/>
              <a:defRPr>
                <a:solidFill>
                  <a:srgbClr val="000D74"/>
                </a:solidFill>
                <a:latin typeface="Didact Gothic"/>
                <a:ea typeface="Didact Gothic"/>
                <a:cs typeface="Didact Gothic"/>
                <a:sym typeface="Didact Gothic"/>
              </a:defRPr>
            </a:lvl8pPr>
            <a:lvl9pPr lvl="8" algn="r" rtl="0">
              <a:spcBef>
                <a:spcPts val="0"/>
              </a:spcBef>
              <a:spcAft>
                <a:spcPts val="0"/>
              </a:spcAft>
              <a:buNone/>
              <a:defRPr>
                <a:solidFill>
                  <a:srgbClr val="000D74"/>
                </a:solidFill>
                <a:latin typeface="Didact Gothic"/>
                <a:ea typeface="Didact Gothic"/>
                <a:cs typeface="Didact Gothic"/>
                <a:sym typeface="Didact Gothic"/>
              </a:defRPr>
            </a:lvl9pPr>
          </a:lstStyle>
          <a:p>
            <a:endParaRPr/>
          </a:p>
        </p:txBody>
      </p:sp>
      <p:cxnSp>
        <p:nvCxnSpPr>
          <p:cNvPr id="182" name="Google Shape;182;p20"/>
          <p:cNvCxnSpPr/>
          <p:nvPr/>
        </p:nvCxnSpPr>
        <p:spPr>
          <a:xfrm>
            <a:off x="630769" y="730497"/>
            <a:ext cx="8511750" cy="0"/>
          </a:xfrm>
          <a:prstGeom prst="straightConnector1">
            <a:avLst/>
          </a:prstGeom>
          <a:noFill/>
          <a:ln w="28575" cap="flat" cmpd="sng">
            <a:solidFill>
              <a:srgbClr val="B9D8EB"/>
            </a:solidFill>
            <a:prstDash val="solid"/>
            <a:round/>
            <a:headEnd type="none" w="med" len="med"/>
            <a:tailEnd type="none" w="med" len="med"/>
          </a:ln>
        </p:spPr>
      </p:cxnSp>
      <p:sp>
        <p:nvSpPr>
          <p:cNvPr id="183" name="Google Shape;183;p20"/>
          <p:cNvSpPr txBox="1">
            <a:spLocks noGrp="1"/>
          </p:cNvSpPr>
          <p:nvPr>
            <p:ph type="title"/>
          </p:nvPr>
        </p:nvSpPr>
        <p:spPr>
          <a:xfrm>
            <a:off x="629175" y="0"/>
            <a:ext cx="8514900"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rgbClr val="000D74"/>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84" name="Google Shape;184;p20"/>
          <p:cNvSpPr txBox="1">
            <a:spLocks noGrp="1"/>
          </p:cNvSpPr>
          <p:nvPr>
            <p:ph type="subTitle" idx="2"/>
          </p:nvPr>
        </p:nvSpPr>
        <p:spPr>
          <a:xfrm>
            <a:off x="630769" y="714900"/>
            <a:ext cx="3398625" cy="437850"/>
          </a:xfrm>
          <a:prstGeom prst="rect">
            <a:avLst/>
          </a:prstGeom>
        </p:spPr>
        <p:txBody>
          <a:bodyPr spcFirstLastPara="1" wrap="square" lIns="91425" tIns="91425" rIns="91425" bIns="91425" anchor="t" anchorCtr="0">
            <a:noAutofit/>
          </a:bodyPr>
          <a:lstStyle>
            <a:lvl1pPr lvl="0" algn="l" rtl="0">
              <a:spcBef>
                <a:spcPts val="0"/>
              </a:spcBef>
              <a:spcAft>
                <a:spcPts val="0"/>
              </a:spcAft>
              <a:buClr>
                <a:srgbClr val="0072CE"/>
              </a:buClr>
              <a:buSzPts val="2300"/>
              <a:buFont typeface="Inter"/>
              <a:buNone/>
              <a:defRPr sz="1575" b="1">
                <a:solidFill>
                  <a:srgbClr val="0072CE"/>
                </a:solidFill>
                <a:latin typeface="Inter"/>
                <a:ea typeface="Inter"/>
                <a:cs typeface="Inter"/>
                <a:sym typeface="Inter"/>
              </a:defRPr>
            </a:lvl1pPr>
            <a:lvl2pPr lvl="1" algn="l" rtl="0">
              <a:spcBef>
                <a:spcPts val="0"/>
              </a:spcBef>
              <a:spcAft>
                <a:spcPts val="0"/>
              </a:spcAft>
              <a:buSzPts val="1400"/>
              <a:buNone/>
              <a:defRPr>
                <a:latin typeface="Inter Light"/>
                <a:ea typeface="Inter Light"/>
                <a:cs typeface="Inter Light"/>
                <a:sym typeface="Inter Light"/>
              </a:defRPr>
            </a:lvl2pPr>
            <a:lvl3pPr lvl="2" algn="l" rtl="0">
              <a:spcBef>
                <a:spcPts val="0"/>
              </a:spcBef>
              <a:spcAft>
                <a:spcPts val="0"/>
              </a:spcAft>
              <a:buSzPts val="1400"/>
              <a:buNone/>
              <a:defRPr>
                <a:latin typeface="Inter Light"/>
                <a:ea typeface="Inter Light"/>
                <a:cs typeface="Inter Light"/>
                <a:sym typeface="Inter Light"/>
              </a:defRPr>
            </a:lvl3pPr>
            <a:lvl4pPr lvl="3" algn="l" rtl="0">
              <a:spcBef>
                <a:spcPts val="0"/>
              </a:spcBef>
              <a:spcAft>
                <a:spcPts val="0"/>
              </a:spcAft>
              <a:buSzPts val="1400"/>
              <a:buNone/>
              <a:defRPr>
                <a:latin typeface="Inter Light"/>
                <a:ea typeface="Inter Light"/>
                <a:cs typeface="Inter Light"/>
                <a:sym typeface="Inter Light"/>
              </a:defRPr>
            </a:lvl4pPr>
            <a:lvl5pPr lvl="4" algn="l" rtl="0">
              <a:spcBef>
                <a:spcPts val="0"/>
              </a:spcBef>
              <a:spcAft>
                <a:spcPts val="0"/>
              </a:spcAft>
              <a:buSzPts val="1400"/>
              <a:buNone/>
              <a:defRPr>
                <a:latin typeface="Inter Light"/>
                <a:ea typeface="Inter Light"/>
                <a:cs typeface="Inter Light"/>
                <a:sym typeface="Inter Light"/>
              </a:defRPr>
            </a:lvl5pPr>
            <a:lvl6pPr lvl="5" algn="l" rtl="0">
              <a:spcBef>
                <a:spcPts val="0"/>
              </a:spcBef>
              <a:spcAft>
                <a:spcPts val="0"/>
              </a:spcAft>
              <a:buSzPts val="1400"/>
              <a:buNone/>
              <a:defRPr>
                <a:latin typeface="Inter Light"/>
                <a:ea typeface="Inter Light"/>
                <a:cs typeface="Inter Light"/>
                <a:sym typeface="Inter Light"/>
              </a:defRPr>
            </a:lvl6pPr>
            <a:lvl7pPr lvl="6" algn="l" rtl="0">
              <a:spcBef>
                <a:spcPts val="0"/>
              </a:spcBef>
              <a:spcAft>
                <a:spcPts val="0"/>
              </a:spcAft>
              <a:buSzPts val="1400"/>
              <a:buNone/>
              <a:defRPr>
                <a:latin typeface="Inter Light"/>
                <a:ea typeface="Inter Light"/>
                <a:cs typeface="Inter Light"/>
                <a:sym typeface="Inter Light"/>
              </a:defRPr>
            </a:lvl7pPr>
            <a:lvl8pPr lvl="7" algn="l" rtl="0">
              <a:spcBef>
                <a:spcPts val="0"/>
              </a:spcBef>
              <a:spcAft>
                <a:spcPts val="0"/>
              </a:spcAft>
              <a:buSzPts val="1400"/>
              <a:buNone/>
              <a:defRPr>
                <a:latin typeface="Inter Light"/>
                <a:ea typeface="Inter Light"/>
                <a:cs typeface="Inter Light"/>
                <a:sym typeface="Inter Light"/>
              </a:defRPr>
            </a:lvl8pPr>
            <a:lvl9pPr lvl="8" algn="l" rtl="0">
              <a:spcBef>
                <a:spcPts val="0"/>
              </a:spcBef>
              <a:spcAft>
                <a:spcPts val="0"/>
              </a:spcAft>
              <a:buSzPts val="1400"/>
              <a:buNone/>
              <a:defRPr>
                <a:latin typeface="Inter Light"/>
                <a:ea typeface="Inter Light"/>
                <a:cs typeface="Inter Light"/>
                <a:sym typeface="Inter Light"/>
              </a:defRPr>
            </a:lvl9pPr>
          </a:lstStyle>
          <a:p>
            <a:endParaRPr/>
          </a:p>
        </p:txBody>
      </p:sp>
      <p:sp>
        <p:nvSpPr>
          <p:cNvPr id="185" name="Google Shape;185;p20"/>
          <p:cNvSpPr txBox="1">
            <a:spLocks noGrp="1"/>
          </p:cNvSpPr>
          <p:nvPr>
            <p:ph type="body" idx="3"/>
          </p:nvPr>
        </p:nvSpPr>
        <p:spPr>
          <a:xfrm>
            <a:off x="630769" y="1518375"/>
            <a:ext cx="7914375" cy="2676150"/>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a:solidFill>
                  <a:schemeClr val="dk1"/>
                </a:solidFill>
              </a:defRPr>
            </a:lvl1pPr>
            <a:lvl2pPr marL="685800" lvl="1" indent="-257175" algn="l" rtl="0">
              <a:lnSpc>
                <a:spcPct val="90000"/>
              </a:lnSpc>
              <a:spcBef>
                <a:spcPts val="375"/>
              </a:spcBef>
              <a:spcAft>
                <a:spcPts val="0"/>
              </a:spcAft>
              <a:buClr>
                <a:schemeClr val="dk1"/>
              </a:buClr>
              <a:buSzPts val="1800"/>
              <a:buChar char="o"/>
              <a:defRPr>
                <a:solidFill>
                  <a:schemeClr val="dk1"/>
                </a:solidFill>
              </a:defRPr>
            </a:lvl2pPr>
            <a:lvl3pPr marL="1028700" lvl="2" indent="-257175" algn="l" rtl="0">
              <a:lnSpc>
                <a:spcPct val="90000"/>
              </a:lnSpc>
              <a:spcBef>
                <a:spcPts val="375"/>
              </a:spcBef>
              <a:spcAft>
                <a:spcPts val="0"/>
              </a:spcAft>
              <a:buClr>
                <a:schemeClr val="dk1"/>
              </a:buClr>
              <a:buSzPts val="1800"/>
              <a:buChar char="—"/>
              <a:defRPr>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a:p>
        </p:txBody>
      </p:sp>
    </p:spTree>
    <p:extLst>
      <p:ext uri="{BB962C8B-B14F-4D97-AF65-F5344CB8AC3E}">
        <p14:creationId xmlns:p14="http://schemas.microsoft.com/office/powerpoint/2010/main" val="2697245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6FD92-00CE-D1D2-2F1A-393EB4A36E37}"/>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BD271-7661-5FB7-2172-7BA137660E55}"/>
              </a:ext>
            </a:extLst>
          </p:cNvPr>
          <p:cNvSpPr/>
          <p:nvPr userDrawn="1"/>
        </p:nvSpPr>
        <p:spPr>
          <a:xfrm>
            <a:off x="0" y="438150"/>
            <a:ext cx="9144000" cy="4267200"/>
          </a:xfrm>
          <a:prstGeom prst="rect">
            <a:avLst/>
          </a:prstGeom>
          <a:solidFill>
            <a:srgbClr val="1A2C6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 name="Content Placeholder 2">
            <a:extLst>
              <a:ext uri="{FF2B5EF4-FFF2-40B4-BE49-F238E27FC236}">
                <a16:creationId xmlns:a16="http://schemas.microsoft.com/office/drawing/2014/main" id="{F05663CE-81C5-76F1-F1C7-8341F3979EC6}"/>
              </a:ext>
            </a:extLst>
          </p:cNvPr>
          <p:cNvSpPr>
            <a:spLocks noGrp="1"/>
          </p:cNvSpPr>
          <p:nvPr>
            <p:ph idx="1"/>
          </p:nvPr>
        </p:nvSpPr>
        <p:spPr>
          <a:xfrm>
            <a:off x="152400" y="2266950"/>
            <a:ext cx="8839200" cy="523220"/>
          </a:xfrm>
          <a:prstGeom prst="rect">
            <a:avLst/>
          </a:prstGeom>
        </p:spPr>
        <p:txBody>
          <a:bodyPr>
            <a:spAutoFit/>
          </a:bodyPr>
          <a:lstStyle>
            <a:lvl1pPr marL="0" indent="0" algn="ctr">
              <a:buNone/>
              <a:defRPr sz="2800">
                <a:solidFill>
                  <a:schemeClr val="bg1"/>
                </a:solidFill>
              </a:defRPr>
            </a:lvl1pPr>
            <a:lvl2pPr>
              <a:defRPr sz="1800"/>
            </a:lvl2pPr>
            <a:lvl3pPr>
              <a:defRPr sz="16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1637048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BD271-7661-5FB7-2172-7BA137660E55}"/>
              </a:ext>
            </a:extLst>
          </p:cNvPr>
          <p:cNvSpPr/>
          <p:nvPr userDrawn="1"/>
        </p:nvSpPr>
        <p:spPr>
          <a:xfrm>
            <a:off x="0" y="438150"/>
            <a:ext cx="9144000" cy="426720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chemeClr val="tx1"/>
              </a:solidFill>
            </a:endParaRPr>
          </a:p>
        </p:txBody>
      </p:sp>
      <p:sp>
        <p:nvSpPr>
          <p:cNvPr id="4" name="Content Placeholder 2">
            <a:extLst>
              <a:ext uri="{FF2B5EF4-FFF2-40B4-BE49-F238E27FC236}">
                <a16:creationId xmlns:a16="http://schemas.microsoft.com/office/drawing/2014/main" id="{A141E127-DB9C-E313-DBE5-8A80AEC8C19C}"/>
              </a:ext>
            </a:extLst>
          </p:cNvPr>
          <p:cNvSpPr>
            <a:spLocks noGrp="1"/>
          </p:cNvSpPr>
          <p:nvPr>
            <p:ph idx="1"/>
          </p:nvPr>
        </p:nvSpPr>
        <p:spPr>
          <a:xfrm>
            <a:off x="152400" y="2266950"/>
            <a:ext cx="8839200" cy="523220"/>
          </a:xfrm>
          <a:prstGeom prst="rect">
            <a:avLst/>
          </a:prstGeom>
        </p:spPr>
        <p:txBody>
          <a:bodyPr>
            <a:spAutoFit/>
          </a:bodyPr>
          <a:lstStyle>
            <a:lvl1pPr marL="0" indent="0" algn="ctr">
              <a:buNone/>
              <a:defRPr sz="2800">
                <a:solidFill>
                  <a:schemeClr val="tx1"/>
                </a:solidFill>
              </a:defRPr>
            </a:lvl1pPr>
            <a:lvl2pPr>
              <a:defRPr sz="1800"/>
            </a:lvl2pPr>
            <a:lvl3pPr>
              <a:defRPr sz="16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4101403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Blank" userDrawn="1">
  <p:cSld name="1_Blank">
    <p:spTree>
      <p:nvGrpSpPr>
        <p:cNvPr id="1" name="Shape 172"/>
        <p:cNvGrpSpPr/>
        <p:nvPr/>
      </p:nvGrpSpPr>
      <p:grpSpPr>
        <a:xfrm>
          <a:off x="0" y="0"/>
          <a:ext cx="0" cy="0"/>
          <a:chOff x="0" y="0"/>
          <a:chExt cx="0" cy="0"/>
        </a:xfrm>
      </p:grpSpPr>
      <p:sp>
        <p:nvSpPr>
          <p:cNvPr id="173" name="Google Shape;173;p19"/>
          <p:cNvSpPr/>
          <p:nvPr/>
        </p:nvSpPr>
        <p:spPr>
          <a:xfrm>
            <a:off x="0" y="0"/>
            <a:ext cx="9144000" cy="4731075"/>
          </a:xfrm>
          <a:prstGeom prst="rect">
            <a:avLst/>
          </a:prstGeom>
          <a:solidFill>
            <a:srgbClr val="B9D8EB"/>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cxnSp>
        <p:nvCxnSpPr>
          <p:cNvPr id="176" name="Google Shape;176;p19"/>
          <p:cNvCxnSpPr/>
          <p:nvPr/>
        </p:nvCxnSpPr>
        <p:spPr>
          <a:xfrm>
            <a:off x="609600" y="438150"/>
            <a:ext cx="8511750" cy="0"/>
          </a:xfrm>
          <a:prstGeom prst="straightConnector1">
            <a:avLst/>
          </a:prstGeom>
          <a:noFill/>
          <a:ln w="28575" cap="flat" cmpd="sng">
            <a:solidFill>
              <a:schemeClr val="lt1"/>
            </a:solidFill>
            <a:prstDash val="solid"/>
            <a:round/>
            <a:headEnd type="none" w="med" len="med"/>
            <a:tailEnd type="none" w="med" len="med"/>
          </a:ln>
        </p:spPr>
      </p:cxnSp>
      <p:sp>
        <p:nvSpPr>
          <p:cNvPr id="177" name="Google Shape;177;p19"/>
          <p:cNvSpPr txBox="1">
            <a:spLocks noGrp="1"/>
          </p:cNvSpPr>
          <p:nvPr>
            <p:ph type="title"/>
          </p:nvPr>
        </p:nvSpPr>
        <p:spPr>
          <a:xfrm>
            <a:off x="625935" y="-19050"/>
            <a:ext cx="8514900" cy="514349"/>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800">
                <a:solidFill>
                  <a:srgbClr val="000D74"/>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dirty="0"/>
          </a:p>
        </p:txBody>
      </p:sp>
      <p:sp>
        <p:nvSpPr>
          <p:cNvPr id="179" name="Google Shape;179;p19"/>
          <p:cNvSpPr txBox="1">
            <a:spLocks noGrp="1"/>
          </p:cNvSpPr>
          <p:nvPr>
            <p:ph type="body" idx="3"/>
          </p:nvPr>
        </p:nvSpPr>
        <p:spPr>
          <a:xfrm>
            <a:off x="603302" y="521758"/>
            <a:ext cx="7914375" cy="4038574"/>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sz="2000">
                <a:solidFill>
                  <a:schemeClr val="dk1"/>
                </a:solidFill>
              </a:defRPr>
            </a:lvl1pPr>
            <a:lvl2pPr marL="685800" lvl="1" indent="-257175" algn="l" rtl="0">
              <a:lnSpc>
                <a:spcPct val="90000"/>
              </a:lnSpc>
              <a:spcBef>
                <a:spcPts val="375"/>
              </a:spcBef>
              <a:spcAft>
                <a:spcPts val="0"/>
              </a:spcAft>
              <a:buClr>
                <a:schemeClr val="dk1"/>
              </a:buClr>
              <a:buSzPts val="1800"/>
              <a:buChar char="o"/>
              <a:defRPr>
                <a:solidFill>
                  <a:schemeClr val="dk1"/>
                </a:solidFill>
              </a:defRPr>
            </a:lvl2pPr>
            <a:lvl3pPr marL="1028700" lvl="2" indent="-257175" algn="l" rtl="0">
              <a:lnSpc>
                <a:spcPct val="90000"/>
              </a:lnSpc>
              <a:spcBef>
                <a:spcPts val="375"/>
              </a:spcBef>
              <a:spcAft>
                <a:spcPts val="0"/>
              </a:spcAft>
              <a:buClr>
                <a:schemeClr val="dk1"/>
              </a:buClr>
              <a:buSzPts val="1800"/>
              <a:buChar char="—"/>
              <a:defRPr>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dirty="0"/>
          </a:p>
        </p:txBody>
      </p:sp>
    </p:spTree>
    <p:extLst>
      <p:ext uri="{BB962C8B-B14F-4D97-AF65-F5344CB8AC3E}">
        <p14:creationId xmlns:p14="http://schemas.microsoft.com/office/powerpoint/2010/main" val="1328593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Page" preserve="1">
  <p:cSld name="Title Page">
    <p:spTree>
      <p:nvGrpSpPr>
        <p:cNvPr id="1" name="Shape 15"/>
        <p:cNvGrpSpPr/>
        <p:nvPr/>
      </p:nvGrpSpPr>
      <p:grpSpPr>
        <a:xfrm>
          <a:off x="0" y="0"/>
          <a:ext cx="0" cy="0"/>
          <a:chOff x="0" y="0"/>
          <a:chExt cx="0" cy="0"/>
        </a:xfrm>
      </p:grpSpPr>
      <p:sp>
        <p:nvSpPr>
          <p:cNvPr id="16" name="Google Shape;16;p2"/>
          <p:cNvSpPr/>
          <p:nvPr/>
        </p:nvSpPr>
        <p:spPr>
          <a:xfrm>
            <a:off x="0" y="-712"/>
            <a:ext cx="4610250" cy="5143500"/>
          </a:xfrm>
          <a:prstGeom prst="rect">
            <a:avLst/>
          </a:prstGeom>
          <a:solidFill>
            <a:srgbClr val="B9D8EB"/>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a:p>
        </p:txBody>
      </p:sp>
      <p:pic>
        <p:nvPicPr>
          <p:cNvPr id="17" name="Google Shape;17;p2"/>
          <p:cNvPicPr preferRelativeResize="0"/>
          <p:nvPr/>
        </p:nvPicPr>
        <p:blipFill rotWithShape="1">
          <a:blip r:embed="rId2">
            <a:alphaModFix/>
          </a:blip>
          <a:srcRect l="49588" t="20071" r="11021" b="437"/>
          <a:stretch/>
        </p:blipFill>
        <p:spPr>
          <a:xfrm>
            <a:off x="4584825" y="-1200"/>
            <a:ext cx="4559177" cy="5175195"/>
          </a:xfrm>
          <a:prstGeom prst="rect">
            <a:avLst/>
          </a:prstGeom>
          <a:noFill/>
          <a:ln>
            <a:noFill/>
          </a:ln>
        </p:spPr>
      </p:pic>
      <p:sp>
        <p:nvSpPr>
          <p:cNvPr id="18" name="Google Shape;18;p2"/>
          <p:cNvSpPr txBox="1">
            <a:spLocks noGrp="1"/>
          </p:cNvSpPr>
          <p:nvPr>
            <p:ph type="title"/>
          </p:nvPr>
        </p:nvSpPr>
        <p:spPr>
          <a:xfrm>
            <a:off x="616800" y="1099875"/>
            <a:ext cx="3331575" cy="402075"/>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rgbClr val="000D74"/>
              </a:buClr>
              <a:buSzPts val="3000"/>
              <a:buNone/>
              <a:defRPr sz="1800">
                <a:solidFill>
                  <a:srgbClr val="000D74"/>
                </a:solidFill>
              </a:defRPr>
            </a:lvl1pPr>
            <a:lvl2pPr lvl="1" rtl="0">
              <a:spcBef>
                <a:spcPts val="0"/>
              </a:spcBef>
              <a:spcAft>
                <a:spcPts val="0"/>
              </a:spcAft>
              <a:buClr>
                <a:srgbClr val="000D74"/>
              </a:buClr>
              <a:buSzPts val="1400"/>
              <a:buNone/>
              <a:defRPr>
                <a:solidFill>
                  <a:srgbClr val="000D74"/>
                </a:solidFill>
              </a:defRPr>
            </a:lvl2pPr>
            <a:lvl3pPr lvl="2" rtl="0">
              <a:spcBef>
                <a:spcPts val="0"/>
              </a:spcBef>
              <a:spcAft>
                <a:spcPts val="0"/>
              </a:spcAft>
              <a:buClr>
                <a:srgbClr val="000D74"/>
              </a:buClr>
              <a:buSzPts val="1400"/>
              <a:buNone/>
              <a:defRPr>
                <a:solidFill>
                  <a:srgbClr val="000D74"/>
                </a:solidFill>
              </a:defRPr>
            </a:lvl3pPr>
            <a:lvl4pPr lvl="3" rtl="0">
              <a:spcBef>
                <a:spcPts val="0"/>
              </a:spcBef>
              <a:spcAft>
                <a:spcPts val="0"/>
              </a:spcAft>
              <a:buClr>
                <a:srgbClr val="000D74"/>
              </a:buClr>
              <a:buSzPts val="1400"/>
              <a:buNone/>
              <a:defRPr>
                <a:solidFill>
                  <a:srgbClr val="000D74"/>
                </a:solidFill>
              </a:defRPr>
            </a:lvl4pPr>
            <a:lvl5pPr lvl="4" rtl="0">
              <a:spcBef>
                <a:spcPts val="0"/>
              </a:spcBef>
              <a:spcAft>
                <a:spcPts val="0"/>
              </a:spcAft>
              <a:buClr>
                <a:srgbClr val="000D74"/>
              </a:buClr>
              <a:buSzPts val="1400"/>
              <a:buNone/>
              <a:defRPr>
                <a:solidFill>
                  <a:srgbClr val="000D74"/>
                </a:solidFill>
              </a:defRPr>
            </a:lvl5pPr>
            <a:lvl6pPr lvl="5" rtl="0">
              <a:spcBef>
                <a:spcPts val="0"/>
              </a:spcBef>
              <a:spcAft>
                <a:spcPts val="0"/>
              </a:spcAft>
              <a:buClr>
                <a:srgbClr val="000D74"/>
              </a:buClr>
              <a:buSzPts val="1400"/>
              <a:buNone/>
              <a:defRPr>
                <a:solidFill>
                  <a:srgbClr val="000D74"/>
                </a:solidFill>
              </a:defRPr>
            </a:lvl6pPr>
            <a:lvl7pPr lvl="6" rtl="0">
              <a:spcBef>
                <a:spcPts val="0"/>
              </a:spcBef>
              <a:spcAft>
                <a:spcPts val="0"/>
              </a:spcAft>
              <a:buClr>
                <a:srgbClr val="000D74"/>
              </a:buClr>
              <a:buSzPts val="1400"/>
              <a:buNone/>
              <a:defRPr>
                <a:solidFill>
                  <a:srgbClr val="000D74"/>
                </a:solidFill>
              </a:defRPr>
            </a:lvl7pPr>
            <a:lvl8pPr lvl="7" rtl="0">
              <a:spcBef>
                <a:spcPts val="0"/>
              </a:spcBef>
              <a:spcAft>
                <a:spcPts val="0"/>
              </a:spcAft>
              <a:buClr>
                <a:srgbClr val="000D74"/>
              </a:buClr>
              <a:buSzPts val="1400"/>
              <a:buNone/>
              <a:defRPr>
                <a:solidFill>
                  <a:srgbClr val="000D74"/>
                </a:solidFill>
              </a:defRPr>
            </a:lvl8pPr>
            <a:lvl9pPr lvl="8" rtl="0">
              <a:spcBef>
                <a:spcPts val="0"/>
              </a:spcBef>
              <a:spcAft>
                <a:spcPts val="0"/>
              </a:spcAft>
              <a:buClr>
                <a:srgbClr val="000D74"/>
              </a:buClr>
              <a:buSzPts val="1400"/>
              <a:buNone/>
              <a:defRPr>
                <a:solidFill>
                  <a:srgbClr val="000D74"/>
                </a:solidFill>
              </a:defRPr>
            </a:lvl9pPr>
          </a:lstStyle>
          <a:p>
            <a:endParaRPr/>
          </a:p>
        </p:txBody>
      </p:sp>
      <p:sp>
        <p:nvSpPr>
          <p:cNvPr id="19" name="Google Shape;19;p2"/>
          <p:cNvSpPr txBox="1">
            <a:spLocks noGrp="1"/>
          </p:cNvSpPr>
          <p:nvPr>
            <p:ph type="subTitle" idx="1"/>
          </p:nvPr>
        </p:nvSpPr>
        <p:spPr>
          <a:xfrm>
            <a:off x="598163" y="1501950"/>
            <a:ext cx="3413925" cy="862425"/>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sz="2700">
                <a:solidFill>
                  <a:srgbClr val="000D74"/>
                </a:solidFill>
                <a:latin typeface="Inter SemiBold"/>
                <a:ea typeface="Inter SemiBold"/>
                <a:cs typeface="Inter SemiBold"/>
                <a:sym typeface="Inter SemiBold"/>
              </a:defRPr>
            </a:lvl1pPr>
            <a:lvl2pPr lvl="1" algn="ctr" rtl="0">
              <a:spcBef>
                <a:spcPts val="0"/>
              </a:spcBef>
              <a:spcAft>
                <a:spcPts val="0"/>
              </a:spcAft>
              <a:buNone/>
              <a:defRPr sz="2550">
                <a:solidFill>
                  <a:srgbClr val="000D74"/>
                </a:solidFill>
              </a:defRPr>
            </a:lvl2pPr>
            <a:lvl3pPr lvl="2" algn="ctr" rtl="0">
              <a:spcBef>
                <a:spcPts val="0"/>
              </a:spcBef>
              <a:spcAft>
                <a:spcPts val="0"/>
              </a:spcAft>
              <a:buNone/>
              <a:defRPr sz="2550">
                <a:solidFill>
                  <a:srgbClr val="000D74"/>
                </a:solidFill>
              </a:defRPr>
            </a:lvl3pPr>
            <a:lvl4pPr lvl="3" algn="ctr" rtl="0">
              <a:spcBef>
                <a:spcPts val="0"/>
              </a:spcBef>
              <a:spcAft>
                <a:spcPts val="0"/>
              </a:spcAft>
              <a:buNone/>
              <a:defRPr sz="2550">
                <a:solidFill>
                  <a:srgbClr val="000D74"/>
                </a:solidFill>
              </a:defRPr>
            </a:lvl4pPr>
            <a:lvl5pPr lvl="4" algn="ctr" rtl="0">
              <a:spcBef>
                <a:spcPts val="0"/>
              </a:spcBef>
              <a:spcAft>
                <a:spcPts val="0"/>
              </a:spcAft>
              <a:buNone/>
              <a:defRPr sz="2550">
                <a:solidFill>
                  <a:srgbClr val="000D74"/>
                </a:solidFill>
              </a:defRPr>
            </a:lvl5pPr>
            <a:lvl6pPr lvl="5" algn="ctr" rtl="0">
              <a:spcBef>
                <a:spcPts val="0"/>
              </a:spcBef>
              <a:spcAft>
                <a:spcPts val="0"/>
              </a:spcAft>
              <a:buNone/>
              <a:defRPr sz="2550">
                <a:solidFill>
                  <a:srgbClr val="000D74"/>
                </a:solidFill>
              </a:defRPr>
            </a:lvl6pPr>
            <a:lvl7pPr lvl="6" algn="ctr" rtl="0">
              <a:spcBef>
                <a:spcPts val="0"/>
              </a:spcBef>
              <a:spcAft>
                <a:spcPts val="0"/>
              </a:spcAft>
              <a:buNone/>
              <a:defRPr sz="2550">
                <a:solidFill>
                  <a:srgbClr val="000D74"/>
                </a:solidFill>
              </a:defRPr>
            </a:lvl7pPr>
            <a:lvl8pPr lvl="7" algn="ctr" rtl="0">
              <a:spcBef>
                <a:spcPts val="0"/>
              </a:spcBef>
              <a:spcAft>
                <a:spcPts val="0"/>
              </a:spcAft>
              <a:buNone/>
              <a:defRPr sz="2550">
                <a:solidFill>
                  <a:srgbClr val="000D74"/>
                </a:solidFill>
              </a:defRPr>
            </a:lvl8pPr>
            <a:lvl9pPr lvl="8" algn="ctr" rtl="0">
              <a:spcBef>
                <a:spcPts val="0"/>
              </a:spcBef>
              <a:spcAft>
                <a:spcPts val="0"/>
              </a:spcAft>
              <a:buNone/>
              <a:defRPr sz="2550">
                <a:solidFill>
                  <a:srgbClr val="000D74"/>
                </a:solidFill>
              </a:defRPr>
            </a:lvl9pPr>
          </a:lstStyle>
          <a:p>
            <a:endParaRPr/>
          </a:p>
        </p:txBody>
      </p:sp>
      <p:sp>
        <p:nvSpPr>
          <p:cNvPr id="20" name="Google Shape;20;p2"/>
          <p:cNvSpPr txBox="1">
            <a:spLocks noGrp="1"/>
          </p:cNvSpPr>
          <p:nvPr>
            <p:ph type="body" idx="2"/>
          </p:nvPr>
        </p:nvSpPr>
        <p:spPr>
          <a:xfrm>
            <a:off x="689344" y="2415244"/>
            <a:ext cx="3259125" cy="1746000"/>
          </a:xfrm>
          <a:prstGeom prst="rect">
            <a:avLst/>
          </a:prstGeom>
        </p:spPr>
        <p:txBody>
          <a:bodyPr spcFirstLastPara="1" wrap="square" lIns="91425" tIns="45700" rIns="91425" bIns="45700" anchor="t" anchorCtr="0">
            <a:noAutofit/>
          </a:bodyPr>
          <a:lstStyle>
            <a:lvl1pPr marL="342900" lvl="0" indent="-247650">
              <a:spcBef>
                <a:spcPts val="750"/>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1pPr>
            <a:lvl2pPr marL="685800" lvl="1" indent="-238125">
              <a:spcBef>
                <a:spcPts val="375"/>
              </a:spcBef>
              <a:spcAft>
                <a:spcPts val="0"/>
              </a:spcAft>
              <a:buClr>
                <a:srgbClr val="000D74"/>
              </a:buClr>
              <a:buSzPts val="1400"/>
              <a:buFont typeface="Montserrat"/>
              <a:buChar char="o"/>
              <a:defRPr>
                <a:solidFill>
                  <a:srgbClr val="000D74"/>
                </a:solidFill>
                <a:latin typeface="Montserrat"/>
                <a:ea typeface="Montserrat"/>
                <a:cs typeface="Montserrat"/>
                <a:sym typeface="Montserrat"/>
              </a:defRPr>
            </a:lvl2pPr>
            <a:lvl3pPr marL="1028700" lvl="2"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3pPr>
            <a:lvl4pPr marL="1371600" lvl="3"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4pPr>
            <a:lvl5pPr marL="1714500" lvl="4"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5pPr>
            <a:lvl6pPr marL="2057400" lvl="5"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6pPr>
            <a:lvl7pPr marL="2400300" lvl="6"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7pPr>
            <a:lvl8pPr marL="2743200" lvl="7"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8pPr>
            <a:lvl9pPr marL="3086100" lvl="8"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9pPr>
          </a:lstStyle>
          <a:p>
            <a:endParaRPr/>
          </a:p>
        </p:txBody>
      </p:sp>
      <p:pic>
        <p:nvPicPr>
          <p:cNvPr id="21" name="Google Shape;21;p2"/>
          <p:cNvPicPr preferRelativeResize="0"/>
          <p:nvPr/>
        </p:nvPicPr>
        <p:blipFill>
          <a:blip r:embed="rId3">
            <a:alphaModFix/>
          </a:blip>
          <a:stretch>
            <a:fillRect/>
          </a:stretch>
        </p:blipFill>
        <p:spPr>
          <a:xfrm>
            <a:off x="162178" y="3545044"/>
            <a:ext cx="4084220" cy="1615350"/>
          </a:xfrm>
          <a:prstGeom prst="rect">
            <a:avLst/>
          </a:prstGeom>
          <a:noFill/>
          <a:ln>
            <a:noFill/>
          </a:ln>
        </p:spPr>
      </p:pic>
    </p:spTree>
    <p:extLst>
      <p:ext uri="{BB962C8B-B14F-4D97-AF65-F5344CB8AC3E}">
        <p14:creationId xmlns:p14="http://schemas.microsoft.com/office/powerpoint/2010/main" val="20199535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Page 1" preserve="1">
  <p:cSld name="Title Page 1">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1284525" y="1512842"/>
            <a:ext cx="6574950" cy="557775"/>
          </a:xfrm>
          <a:prstGeom prst="rect">
            <a:avLst/>
          </a:prstGeom>
          <a:noFill/>
          <a:ln>
            <a:noFill/>
          </a:ln>
        </p:spPr>
        <p:txBody>
          <a:bodyPr spcFirstLastPara="1" wrap="square" lIns="91425" tIns="45700" rIns="91425" bIns="45700" anchor="ctr" anchorCtr="0">
            <a:noAutofit/>
          </a:bodyPr>
          <a:lstStyle>
            <a:lvl1pPr lvl="0" algn="ctr" rtl="0">
              <a:lnSpc>
                <a:spcPct val="90000"/>
              </a:lnSpc>
              <a:spcBef>
                <a:spcPts val="0"/>
              </a:spcBef>
              <a:spcAft>
                <a:spcPts val="0"/>
              </a:spcAft>
              <a:buSzPts val="36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 name="Google Shape;24;p3"/>
          <p:cNvSpPr txBox="1">
            <a:spLocks noGrp="1"/>
          </p:cNvSpPr>
          <p:nvPr>
            <p:ph type="subTitle" idx="1"/>
          </p:nvPr>
        </p:nvSpPr>
        <p:spPr>
          <a:xfrm>
            <a:off x="1284525" y="2070619"/>
            <a:ext cx="6574950" cy="2027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1800">
                <a:solidFill>
                  <a:srgbClr val="6CADDF"/>
                </a:solidFill>
                <a:latin typeface="Inter SemiBold"/>
                <a:ea typeface="Inter SemiBold"/>
                <a:cs typeface="Inter SemiBold"/>
                <a:sym typeface="Inter SemiBold"/>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25" name="Google Shape;25;p3"/>
          <p:cNvSpPr txBox="1">
            <a:spLocks noGrp="1"/>
          </p:cNvSpPr>
          <p:nvPr>
            <p:ph type="subTitle" idx="2"/>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rtl="0">
              <a:spcBef>
                <a:spcPts val="0"/>
              </a:spcBef>
              <a:spcAft>
                <a:spcPts val="0"/>
              </a:spcAft>
              <a:buNone/>
              <a:defRPr>
                <a:solidFill>
                  <a:srgbClr val="000D74"/>
                </a:solidFill>
              </a:defRPr>
            </a:lvl2pPr>
            <a:lvl3pPr lvl="2" rtl="0">
              <a:spcBef>
                <a:spcPts val="0"/>
              </a:spcBef>
              <a:spcAft>
                <a:spcPts val="0"/>
              </a:spcAft>
              <a:buNone/>
              <a:defRPr>
                <a:solidFill>
                  <a:srgbClr val="000D74"/>
                </a:solidFill>
              </a:defRPr>
            </a:lvl3pPr>
            <a:lvl4pPr lvl="3" rtl="0">
              <a:spcBef>
                <a:spcPts val="0"/>
              </a:spcBef>
              <a:spcAft>
                <a:spcPts val="0"/>
              </a:spcAft>
              <a:buNone/>
              <a:defRPr>
                <a:solidFill>
                  <a:srgbClr val="000D74"/>
                </a:solidFill>
              </a:defRPr>
            </a:lvl4pPr>
            <a:lvl5pPr lvl="4" rtl="0">
              <a:spcBef>
                <a:spcPts val="0"/>
              </a:spcBef>
              <a:spcAft>
                <a:spcPts val="0"/>
              </a:spcAft>
              <a:buNone/>
              <a:defRPr>
                <a:solidFill>
                  <a:srgbClr val="000D74"/>
                </a:solidFill>
              </a:defRPr>
            </a:lvl5pPr>
            <a:lvl6pPr lvl="5" rtl="0">
              <a:spcBef>
                <a:spcPts val="0"/>
              </a:spcBef>
              <a:spcAft>
                <a:spcPts val="0"/>
              </a:spcAft>
              <a:buNone/>
              <a:defRPr>
                <a:solidFill>
                  <a:srgbClr val="000D74"/>
                </a:solidFill>
              </a:defRPr>
            </a:lvl6pPr>
            <a:lvl7pPr lvl="6" rtl="0">
              <a:spcBef>
                <a:spcPts val="0"/>
              </a:spcBef>
              <a:spcAft>
                <a:spcPts val="0"/>
              </a:spcAft>
              <a:buNone/>
              <a:defRPr>
                <a:solidFill>
                  <a:srgbClr val="000D74"/>
                </a:solidFill>
              </a:defRPr>
            </a:lvl7pPr>
            <a:lvl8pPr lvl="7" rtl="0">
              <a:spcBef>
                <a:spcPts val="0"/>
              </a:spcBef>
              <a:spcAft>
                <a:spcPts val="0"/>
              </a:spcAft>
              <a:buNone/>
              <a:defRPr>
                <a:solidFill>
                  <a:srgbClr val="000D74"/>
                </a:solidFill>
              </a:defRPr>
            </a:lvl8pPr>
            <a:lvl9pPr lvl="8" rtl="0">
              <a:spcBef>
                <a:spcPts val="0"/>
              </a:spcBef>
              <a:spcAft>
                <a:spcPts val="0"/>
              </a:spcAft>
              <a:buNone/>
              <a:defRPr>
                <a:solidFill>
                  <a:srgbClr val="000D74"/>
                </a:solidFill>
              </a:defRPr>
            </a:lvl9pPr>
          </a:lstStyle>
          <a:p>
            <a:endParaRPr/>
          </a:p>
        </p:txBody>
      </p:sp>
      <p:sp>
        <p:nvSpPr>
          <p:cNvPr id="26" name="Google Shape;26;p3"/>
          <p:cNvSpPr txBox="1">
            <a:spLocks noGrp="1"/>
          </p:cNvSpPr>
          <p:nvPr>
            <p:ph type="title" idx="3"/>
          </p:nvPr>
        </p:nvSpPr>
        <p:spPr>
          <a:xfrm>
            <a:off x="629175" y="0"/>
            <a:ext cx="8511750" cy="688950"/>
          </a:xfrm>
          <a:prstGeom prst="rect">
            <a:avLst/>
          </a:prstGeom>
        </p:spPr>
        <p:txBody>
          <a:bodyPr spcFirstLastPara="1" wrap="square" lIns="91425" tIns="91425" rIns="91425" bIns="91425" anchor="b" anchorCtr="0">
            <a:noAutofit/>
          </a:bodyPr>
          <a:lstStyle>
            <a:lvl1pPr lvl="0" algn="l" rtl="0">
              <a:spcBef>
                <a:spcPts val="0"/>
              </a:spcBef>
              <a:spcAft>
                <a:spcPts val="0"/>
              </a:spcAft>
              <a:buNone/>
              <a:defRPr sz="2250">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cxnSp>
        <p:nvCxnSpPr>
          <p:cNvPr id="27" name="Google Shape;27;p3"/>
          <p:cNvCxnSpPr/>
          <p:nvPr/>
        </p:nvCxnSpPr>
        <p:spPr>
          <a:xfrm>
            <a:off x="630769" y="758041"/>
            <a:ext cx="8511750" cy="0"/>
          </a:xfrm>
          <a:prstGeom prst="straightConnector1">
            <a:avLst/>
          </a:prstGeom>
          <a:noFill/>
          <a:ln w="28575" cap="flat" cmpd="sng">
            <a:solidFill>
              <a:srgbClr val="B9D8EB"/>
            </a:solidFill>
            <a:prstDash val="solid"/>
            <a:round/>
            <a:headEnd type="none" w="med" len="med"/>
            <a:tailEnd type="none" w="med" len="med"/>
          </a:ln>
        </p:spPr>
      </p:cxnSp>
    </p:spTree>
    <p:extLst>
      <p:ext uri="{BB962C8B-B14F-4D97-AF65-F5344CB8AC3E}">
        <p14:creationId xmlns:p14="http://schemas.microsoft.com/office/powerpoint/2010/main" val="1045145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Red Background_Blank" preserve="1">
  <p:cSld name="Red Background_Blank">
    <p:spTree>
      <p:nvGrpSpPr>
        <p:cNvPr id="1" name="Shape 70"/>
        <p:cNvGrpSpPr/>
        <p:nvPr/>
      </p:nvGrpSpPr>
      <p:grpSpPr>
        <a:xfrm>
          <a:off x="0" y="0"/>
          <a:ext cx="0" cy="0"/>
          <a:chOff x="0" y="0"/>
          <a:chExt cx="0" cy="0"/>
        </a:xfrm>
      </p:grpSpPr>
      <p:sp>
        <p:nvSpPr>
          <p:cNvPr id="71" name="Google Shape;71;p8"/>
          <p:cNvSpPr txBox="1">
            <a:spLocks noGrp="1"/>
          </p:cNvSpPr>
          <p:nvPr>
            <p:ph type="title"/>
          </p:nvPr>
        </p:nvSpPr>
        <p:spPr>
          <a:xfrm>
            <a:off x="1212413" y="1827806"/>
            <a:ext cx="6719175" cy="685350"/>
          </a:xfrm>
          <a:prstGeom prst="rect">
            <a:avLst/>
          </a:prstGeom>
        </p:spPr>
        <p:txBody>
          <a:bodyPr spcFirstLastPara="1" wrap="square" lIns="91425" tIns="45700" rIns="91425" bIns="45700" anchor="t" anchorCtr="0">
            <a:noAutofit/>
          </a:bodyPr>
          <a:lstStyle>
            <a:lvl1pPr lvl="0" algn="ctr" rtl="0">
              <a:spcBef>
                <a:spcPts val="0"/>
              </a:spcBef>
              <a:spcAft>
                <a:spcPts val="0"/>
              </a:spcAft>
              <a:buNone/>
              <a:defRPr sz="2700">
                <a:solidFill>
                  <a:srgbClr val="FFFFFF"/>
                </a:solidFill>
              </a:defRPr>
            </a:lvl1pPr>
            <a:lvl2pPr lvl="1" rtl="0">
              <a:spcBef>
                <a:spcPts val="0"/>
              </a:spcBef>
              <a:spcAft>
                <a:spcPts val="0"/>
              </a:spcAft>
              <a:buNone/>
              <a:defRPr>
                <a:latin typeface="Arial"/>
                <a:ea typeface="Arial"/>
                <a:cs typeface="Arial"/>
                <a:sym typeface="Arial"/>
              </a:defRPr>
            </a:lvl2pPr>
            <a:lvl3pPr lvl="2" rtl="0">
              <a:spcBef>
                <a:spcPts val="0"/>
              </a:spcBef>
              <a:spcAft>
                <a:spcPts val="0"/>
              </a:spcAft>
              <a:buNone/>
              <a:defRPr>
                <a:latin typeface="Arial"/>
                <a:ea typeface="Arial"/>
                <a:cs typeface="Arial"/>
                <a:sym typeface="Arial"/>
              </a:defRPr>
            </a:lvl3pPr>
            <a:lvl4pPr lvl="3" rtl="0">
              <a:spcBef>
                <a:spcPts val="0"/>
              </a:spcBef>
              <a:spcAft>
                <a:spcPts val="0"/>
              </a:spcAft>
              <a:buNone/>
              <a:defRPr>
                <a:latin typeface="Arial"/>
                <a:ea typeface="Arial"/>
                <a:cs typeface="Arial"/>
                <a:sym typeface="Arial"/>
              </a:defRPr>
            </a:lvl4pPr>
            <a:lvl5pPr lvl="4" rtl="0">
              <a:spcBef>
                <a:spcPts val="0"/>
              </a:spcBef>
              <a:spcAft>
                <a:spcPts val="0"/>
              </a:spcAft>
              <a:buNone/>
              <a:defRPr>
                <a:latin typeface="Arial"/>
                <a:ea typeface="Arial"/>
                <a:cs typeface="Arial"/>
                <a:sym typeface="Arial"/>
              </a:defRPr>
            </a:lvl5pPr>
            <a:lvl6pPr lvl="5" rtl="0">
              <a:spcBef>
                <a:spcPts val="0"/>
              </a:spcBef>
              <a:spcAft>
                <a:spcPts val="0"/>
              </a:spcAft>
              <a:buNone/>
              <a:defRPr>
                <a:latin typeface="Arial"/>
                <a:ea typeface="Arial"/>
                <a:cs typeface="Arial"/>
                <a:sym typeface="Arial"/>
              </a:defRPr>
            </a:lvl6pPr>
            <a:lvl7pPr lvl="6" rtl="0">
              <a:spcBef>
                <a:spcPts val="0"/>
              </a:spcBef>
              <a:spcAft>
                <a:spcPts val="0"/>
              </a:spcAft>
              <a:buNone/>
              <a:defRPr>
                <a:latin typeface="Arial"/>
                <a:ea typeface="Arial"/>
                <a:cs typeface="Arial"/>
                <a:sym typeface="Arial"/>
              </a:defRPr>
            </a:lvl7pPr>
            <a:lvl8pPr lvl="7" rtl="0">
              <a:spcBef>
                <a:spcPts val="0"/>
              </a:spcBef>
              <a:spcAft>
                <a:spcPts val="0"/>
              </a:spcAft>
              <a:buNone/>
              <a:defRPr>
                <a:latin typeface="Arial"/>
                <a:ea typeface="Arial"/>
                <a:cs typeface="Arial"/>
                <a:sym typeface="Arial"/>
              </a:defRPr>
            </a:lvl8pPr>
            <a:lvl9pPr lvl="8" rtl="0">
              <a:spcBef>
                <a:spcPts val="0"/>
              </a:spcBef>
              <a:spcAft>
                <a:spcPts val="0"/>
              </a:spcAft>
              <a:buNone/>
              <a:defRPr>
                <a:latin typeface="Arial"/>
                <a:ea typeface="Arial"/>
                <a:cs typeface="Arial"/>
                <a:sym typeface="Arial"/>
              </a:defRPr>
            </a:lvl9pPr>
          </a:lstStyle>
          <a:p>
            <a:endParaRPr/>
          </a:p>
        </p:txBody>
      </p:sp>
      <p:sp>
        <p:nvSpPr>
          <p:cNvPr id="72" name="Google Shape;72;p8"/>
          <p:cNvSpPr txBox="1">
            <a:spLocks noGrp="1"/>
          </p:cNvSpPr>
          <p:nvPr>
            <p:ph type="subTitle" idx="1"/>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rtl="0">
              <a:spcBef>
                <a:spcPts val="0"/>
              </a:spcBef>
              <a:spcAft>
                <a:spcPts val="0"/>
              </a:spcAft>
              <a:buNone/>
              <a:defRPr>
                <a:solidFill>
                  <a:srgbClr val="000D74"/>
                </a:solidFill>
                <a:latin typeface="Didact Gothic"/>
                <a:ea typeface="Didact Gothic"/>
                <a:cs typeface="Didact Gothic"/>
                <a:sym typeface="Didact Gothic"/>
              </a:defRPr>
            </a:lvl2pPr>
            <a:lvl3pPr lvl="2" rtl="0">
              <a:spcBef>
                <a:spcPts val="0"/>
              </a:spcBef>
              <a:spcAft>
                <a:spcPts val="0"/>
              </a:spcAft>
              <a:buNone/>
              <a:defRPr>
                <a:solidFill>
                  <a:srgbClr val="000D74"/>
                </a:solidFill>
                <a:latin typeface="Didact Gothic"/>
                <a:ea typeface="Didact Gothic"/>
                <a:cs typeface="Didact Gothic"/>
                <a:sym typeface="Didact Gothic"/>
              </a:defRPr>
            </a:lvl3pPr>
            <a:lvl4pPr lvl="3" rtl="0">
              <a:spcBef>
                <a:spcPts val="0"/>
              </a:spcBef>
              <a:spcAft>
                <a:spcPts val="0"/>
              </a:spcAft>
              <a:buNone/>
              <a:defRPr>
                <a:solidFill>
                  <a:srgbClr val="000D74"/>
                </a:solidFill>
                <a:latin typeface="Didact Gothic"/>
                <a:ea typeface="Didact Gothic"/>
                <a:cs typeface="Didact Gothic"/>
                <a:sym typeface="Didact Gothic"/>
              </a:defRPr>
            </a:lvl4pPr>
            <a:lvl5pPr lvl="4" rtl="0">
              <a:spcBef>
                <a:spcPts val="0"/>
              </a:spcBef>
              <a:spcAft>
                <a:spcPts val="0"/>
              </a:spcAft>
              <a:buNone/>
              <a:defRPr>
                <a:solidFill>
                  <a:srgbClr val="000D74"/>
                </a:solidFill>
                <a:latin typeface="Didact Gothic"/>
                <a:ea typeface="Didact Gothic"/>
                <a:cs typeface="Didact Gothic"/>
                <a:sym typeface="Didact Gothic"/>
              </a:defRPr>
            </a:lvl5pPr>
            <a:lvl6pPr lvl="5" rtl="0">
              <a:spcBef>
                <a:spcPts val="0"/>
              </a:spcBef>
              <a:spcAft>
                <a:spcPts val="0"/>
              </a:spcAft>
              <a:buNone/>
              <a:defRPr>
                <a:solidFill>
                  <a:srgbClr val="000D74"/>
                </a:solidFill>
                <a:latin typeface="Didact Gothic"/>
                <a:ea typeface="Didact Gothic"/>
                <a:cs typeface="Didact Gothic"/>
                <a:sym typeface="Didact Gothic"/>
              </a:defRPr>
            </a:lvl6pPr>
            <a:lvl7pPr lvl="6" rtl="0">
              <a:spcBef>
                <a:spcPts val="0"/>
              </a:spcBef>
              <a:spcAft>
                <a:spcPts val="0"/>
              </a:spcAft>
              <a:buNone/>
              <a:defRPr>
                <a:solidFill>
                  <a:srgbClr val="000D74"/>
                </a:solidFill>
                <a:latin typeface="Didact Gothic"/>
                <a:ea typeface="Didact Gothic"/>
                <a:cs typeface="Didact Gothic"/>
                <a:sym typeface="Didact Gothic"/>
              </a:defRPr>
            </a:lvl7pPr>
            <a:lvl8pPr lvl="7" rtl="0">
              <a:spcBef>
                <a:spcPts val="0"/>
              </a:spcBef>
              <a:spcAft>
                <a:spcPts val="0"/>
              </a:spcAft>
              <a:buNone/>
              <a:defRPr>
                <a:solidFill>
                  <a:srgbClr val="000D74"/>
                </a:solidFill>
                <a:latin typeface="Didact Gothic"/>
                <a:ea typeface="Didact Gothic"/>
                <a:cs typeface="Didact Gothic"/>
                <a:sym typeface="Didact Gothic"/>
              </a:defRPr>
            </a:lvl8pPr>
            <a:lvl9pPr lvl="8" rtl="0">
              <a:spcBef>
                <a:spcPts val="0"/>
              </a:spcBef>
              <a:spcAft>
                <a:spcPts val="0"/>
              </a:spcAft>
              <a:buNone/>
              <a:defRPr>
                <a:solidFill>
                  <a:srgbClr val="000D74"/>
                </a:solidFill>
                <a:latin typeface="Didact Gothic"/>
                <a:ea typeface="Didact Gothic"/>
                <a:cs typeface="Didact Gothic"/>
                <a:sym typeface="Didact Gothic"/>
              </a:defRPr>
            </a:lvl9pPr>
          </a:lstStyle>
          <a:p>
            <a:endParaRPr/>
          </a:p>
        </p:txBody>
      </p:sp>
      <p:sp>
        <p:nvSpPr>
          <p:cNvPr id="73" name="Google Shape;73;p8"/>
          <p:cNvSpPr txBox="1">
            <a:spLocks noGrp="1"/>
          </p:cNvSpPr>
          <p:nvPr>
            <p:ph type="title" idx="2"/>
          </p:nvPr>
        </p:nvSpPr>
        <p:spPr>
          <a:xfrm>
            <a:off x="629175" y="27544"/>
            <a:ext cx="6457275"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chemeClr val="lt1"/>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cxnSp>
        <p:nvCxnSpPr>
          <p:cNvPr id="74" name="Google Shape;74;p8"/>
          <p:cNvCxnSpPr/>
          <p:nvPr/>
        </p:nvCxnSpPr>
        <p:spPr>
          <a:xfrm>
            <a:off x="630769" y="758041"/>
            <a:ext cx="8511750" cy="0"/>
          </a:xfrm>
          <a:prstGeom prst="straightConnector1">
            <a:avLst/>
          </a:prstGeom>
          <a:noFill/>
          <a:ln w="28575" cap="flat" cmpd="sng">
            <a:solidFill>
              <a:srgbClr val="0072CE"/>
            </a:solidFill>
            <a:prstDash val="solid"/>
            <a:round/>
            <a:headEnd type="none" w="med" len="med"/>
            <a:tailEnd type="none" w="med" len="med"/>
          </a:ln>
        </p:spPr>
      </p:cxnSp>
    </p:spTree>
    <p:extLst>
      <p:ext uri="{BB962C8B-B14F-4D97-AF65-F5344CB8AC3E}">
        <p14:creationId xmlns:p14="http://schemas.microsoft.com/office/powerpoint/2010/main" val="1412711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2" name="TextBox 10">
            <a:extLst>
              <a:ext uri="{FF2B5EF4-FFF2-40B4-BE49-F238E27FC236}">
                <a16:creationId xmlns:a16="http://schemas.microsoft.com/office/drawing/2014/main" id="{B0519AB2-0241-D247-FE20-786FA383E50D}"/>
              </a:ext>
            </a:extLst>
          </p:cNvPr>
          <p:cNvSpPr txBox="1">
            <a:spLocks noChangeArrowheads="1"/>
          </p:cNvSpPr>
          <p:nvPr userDrawn="1"/>
        </p:nvSpPr>
        <p:spPr bwMode="auto">
          <a:xfrm>
            <a:off x="0" y="4743390"/>
            <a:ext cx="914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100000"/>
              </a:lnSpc>
            </a:pPr>
            <a:r>
              <a:rPr lang="en-US" altLang="en-US" sz="1000" i="1" dirty="0">
                <a:solidFill>
                  <a:schemeClr val="bg1"/>
                </a:solidFill>
              </a:rPr>
              <a:t>COMSW4111_002_2025_1 - INTRODUCTION TO DATABASES			© Donald F. Ferguson, 2025</a:t>
            </a:r>
          </a:p>
          <a:p>
            <a:pPr>
              <a:lnSpc>
                <a:spcPct val="100000"/>
              </a:lnSpc>
            </a:pPr>
            <a:fld id="{B4ABCADE-86A0-3448-9199-FF03A1F66E3F}" type="slidenum">
              <a:rPr lang="en-US" altLang="en-US" sz="1000" i="1" smtClean="0">
                <a:solidFill>
                  <a:schemeClr val="bg1"/>
                </a:solidFill>
              </a:rPr>
              <a:t>‹#›</a:t>
            </a:fld>
            <a:endParaRPr lang="en-US" altLang="en-US" sz="1000" i="1" dirty="0">
              <a:solidFill>
                <a:schemeClr val="bg1"/>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608" r:id="rId4"/>
    <p:sldLayoutId id="2147493607" r:id="rId5"/>
    <p:sldLayoutId id="2147493610" r:id="rId6"/>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1006894" y="840656"/>
            <a:ext cx="6723000" cy="1761300"/>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rgbClr val="000D74"/>
              </a:buClr>
              <a:buSzPts val="3600"/>
              <a:buFont typeface="Inter Light"/>
              <a:buNone/>
              <a:defRPr sz="3600" i="0" u="none" strike="noStrike" cap="none">
                <a:solidFill>
                  <a:srgbClr val="000D74"/>
                </a:solidFill>
                <a:latin typeface="Inter Light"/>
                <a:ea typeface="Inter Light"/>
                <a:cs typeface="Inter Light"/>
                <a:sym typeface="Inter Light"/>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1140692" y="1452281"/>
            <a:ext cx="6034050" cy="3393000"/>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1pPr>
            <a:lvl2pPr marL="914400" marR="0" lvl="1" indent="-317500" algn="l" rtl="0">
              <a:lnSpc>
                <a:spcPct val="90000"/>
              </a:lnSpc>
              <a:spcBef>
                <a:spcPts val="500"/>
              </a:spcBef>
              <a:spcAft>
                <a:spcPts val="0"/>
              </a:spcAft>
              <a:buClr>
                <a:schemeClr val="dk1"/>
              </a:buClr>
              <a:buSzPts val="1400"/>
              <a:buFont typeface="Inter Light"/>
              <a:buChar char="o"/>
              <a:defRPr i="0" u="none" strike="noStrike" cap="none">
                <a:solidFill>
                  <a:schemeClr val="dk1"/>
                </a:solidFill>
                <a:latin typeface="Inter Light"/>
                <a:ea typeface="Inter Light"/>
                <a:cs typeface="Inter Light"/>
                <a:sym typeface="Inter Light"/>
              </a:defRPr>
            </a:lvl2pPr>
            <a:lvl3pPr marL="1371600" marR="0" lvl="2" indent="-304800" algn="l" rtl="0">
              <a:lnSpc>
                <a:spcPct val="90000"/>
              </a:lnSpc>
              <a:spcBef>
                <a:spcPts val="500"/>
              </a:spcBef>
              <a:spcAft>
                <a:spcPts val="0"/>
              </a:spcAft>
              <a:buClr>
                <a:schemeClr val="dk1"/>
              </a:buClr>
              <a:buSzPts val="1200"/>
              <a:buFont typeface="Inter Light"/>
              <a:buChar char="—"/>
              <a:defRPr sz="1200" i="0" u="none" strike="noStrike" cap="none">
                <a:solidFill>
                  <a:schemeClr val="dk1"/>
                </a:solidFill>
                <a:latin typeface="Inter Light"/>
                <a:ea typeface="Inter Light"/>
                <a:cs typeface="Inter Light"/>
                <a:sym typeface="Inter Light"/>
              </a:defRPr>
            </a:lvl3pPr>
            <a:lvl4pPr marL="1828800" marR="0" lvl="3" indent="-292100" algn="l" rtl="0">
              <a:lnSpc>
                <a:spcPct val="90000"/>
              </a:lnSpc>
              <a:spcBef>
                <a:spcPts val="500"/>
              </a:spcBef>
              <a:spcAft>
                <a:spcPts val="0"/>
              </a:spcAft>
              <a:buClr>
                <a:schemeClr val="dk1"/>
              </a:buClr>
              <a:buSzPts val="1000"/>
              <a:buFont typeface="Inter Light"/>
              <a:buChar char="•"/>
              <a:defRPr sz="1000" i="0" u="none" strike="noStrike" cap="none">
                <a:solidFill>
                  <a:schemeClr val="dk1"/>
                </a:solidFill>
                <a:latin typeface="Inter Light"/>
                <a:ea typeface="Inter Light"/>
                <a:cs typeface="Inter Light"/>
                <a:sym typeface="Inter Light"/>
              </a:defRPr>
            </a:lvl4pPr>
            <a:lvl5pPr marL="2286000" marR="0" lvl="4" indent="-292100" algn="l" rtl="0">
              <a:lnSpc>
                <a:spcPct val="90000"/>
              </a:lnSpc>
              <a:spcBef>
                <a:spcPts val="500"/>
              </a:spcBef>
              <a:spcAft>
                <a:spcPts val="0"/>
              </a:spcAft>
              <a:buClr>
                <a:schemeClr val="dk1"/>
              </a:buClr>
              <a:buSzPts val="1000"/>
              <a:buFont typeface="Inter Light"/>
              <a:buChar char="•"/>
              <a:defRPr sz="1000" i="0" u="none" strike="noStrike" cap="none">
                <a:solidFill>
                  <a:schemeClr val="dk1"/>
                </a:solidFill>
                <a:latin typeface="Inter Light"/>
                <a:ea typeface="Inter Light"/>
                <a:cs typeface="Inter Light"/>
                <a:sym typeface="Inter Light"/>
              </a:defRPr>
            </a:lvl5pPr>
            <a:lvl6pPr marL="2743200" marR="0" lvl="5"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6pPr>
            <a:lvl7pPr marL="3200400" marR="0" lvl="6"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7pPr>
            <a:lvl8pPr marL="3657600" marR="0" lvl="7"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8pPr>
            <a:lvl9pPr marL="4114800" marR="0" lvl="8"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9pPr>
          </a:lstStyle>
          <a:p>
            <a:endParaRPr/>
          </a:p>
        </p:txBody>
      </p:sp>
      <p:sp>
        <p:nvSpPr>
          <p:cNvPr id="12" name="Google Shape;12;p1"/>
          <p:cNvSpPr/>
          <p:nvPr/>
        </p:nvSpPr>
        <p:spPr>
          <a:xfrm>
            <a:off x="0" y="4738069"/>
            <a:ext cx="9144000" cy="409275"/>
          </a:xfrm>
          <a:prstGeom prst="rect">
            <a:avLst/>
          </a:prstGeom>
          <a:solidFill>
            <a:srgbClr val="B9D8EB"/>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a:p>
        </p:txBody>
      </p:sp>
      <p:pic>
        <p:nvPicPr>
          <p:cNvPr id="13" name="Google Shape;13;p1"/>
          <p:cNvPicPr preferRelativeResize="0"/>
          <p:nvPr/>
        </p:nvPicPr>
        <p:blipFill>
          <a:blip r:embed="rId9">
            <a:alphaModFix/>
          </a:blip>
          <a:stretch>
            <a:fillRect/>
          </a:stretch>
        </p:blipFill>
        <p:spPr>
          <a:xfrm>
            <a:off x="377569" y="4389764"/>
            <a:ext cx="2796111" cy="1105875"/>
          </a:xfrm>
          <a:prstGeom prst="rect">
            <a:avLst/>
          </a:prstGeom>
          <a:noFill/>
          <a:ln>
            <a:noFill/>
          </a:ln>
        </p:spPr>
      </p:pic>
      <p:sp>
        <p:nvSpPr>
          <p:cNvPr id="14" name="Google Shape;14;p1"/>
          <p:cNvSpPr txBox="1">
            <a:spLocks noGrp="1"/>
          </p:cNvSpPr>
          <p:nvPr>
            <p:ph type="title" idx="2"/>
          </p:nvPr>
        </p:nvSpPr>
        <p:spPr>
          <a:xfrm>
            <a:off x="629175" y="0"/>
            <a:ext cx="8514900" cy="68895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None/>
              <a:defRPr sz="3000">
                <a:latin typeface="Inter ExtraLight"/>
                <a:ea typeface="Inter ExtraLight"/>
                <a:cs typeface="Inter ExtraLight"/>
                <a:sym typeface="Inter ExtraLight"/>
              </a:defRPr>
            </a:lvl1pPr>
            <a:lvl2pPr lvl="1" algn="l" rtl="0">
              <a:spcBef>
                <a:spcPts val="0"/>
              </a:spcBef>
              <a:spcAft>
                <a:spcPts val="0"/>
              </a:spcAft>
              <a:buNone/>
              <a:defRPr sz="3000"/>
            </a:lvl2pPr>
            <a:lvl3pPr lvl="2" algn="l" rtl="0">
              <a:spcBef>
                <a:spcPts val="0"/>
              </a:spcBef>
              <a:spcAft>
                <a:spcPts val="0"/>
              </a:spcAft>
              <a:buNone/>
              <a:defRPr sz="3000"/>
            </a:lvl3pPr>
            <a:lvl4pPr lvl="3" algn="l" rtl="0">
              <a:spcBef>
                <a:spcPts val="0"/>
              </a:spcBef>
              <a:spcAft>
                <a:spcPts val="0"/>
              </a:spcAft>
              <a:buNone/>
              <a:defRPr sz="3000"/>
            </a:lvl4pPr>
            <a:lvl5pPr lvl="4" algn="l" rtl="0">
              <a:spcBef>
                <a:spcPts val="0"/>
              </a:spcBef>
              <a:spcAft>
                <a:spcPts val="0"/>
              </a:spcAft>
              <a:buNone/>
              <a:defRPr sz="3000"/>
            </a:lvl5pPr>
            <a:lvl6pPr lvl="5" algn="l" rtl="0">
              <a:spcBef>
                <a:spcPts val="0"/>
              </a:spcBef>
              <a:spcAft>
                <a:spcPts val="0"/>
              </a:spcAft>
              <a:buNone/>
              <a:defRPr sz="3000"/>
            </a:lvl6pPr>
            <a:lvl7pPr lvl="6" algn="l" rtl="0">
              <a:spcBef>
                <a:spcPts val="0"/>
              </a:spcBef>
              <a:spcAft>
                <a:spcPts val="0"/>
              </a:spcAft>
              <a:buNone/>
              <a:defRPr sz="3000"/>
            </a:lvl7pPr>
            <a:lvl8pPr lvl="7" algn="l" rtl="0">
              <a:spcBef>
                <a:spcPts val="0"/>
              </a:spcBef>
              <a:spcAft>
                <a:spcPts val="0"/>
              </a:spcAft>
              <a:buNone/>
              <a:defRPr sz="3000"/>
            </a:lvl8pPr>
            <a:lvl9pPr lvl="8" algn="l" rtl="0">
              <a:spcBef>
                <a:spcPts val="0"/>
              </a:spcBef>
              <a:spcAft>
                <a:spcPts val="0"/>
              </a:spcAft>
              <a:buNone/>
              <a:defRPr sz="3000"/>
            </a:lvl9pPr>
          </a:lstStyle>
          <a:p>
            <a:endParaRPr/>
          </a:p>
        </p:txBody>
      </p:sp>
      <p:sp>
        <p:nvSpPr>
          <p:cNvPr id="2" name="TextBox 10">
            <a:extLst>
              <a:ext uri="{FF2B5EF4-FFF2-40B4-BE49-F238E27FC236}">
                <a16:creationId xmlns:a16="http://schemas.microsoft.com/office/drawing/2014/main" id="{BA5C62DE-4E20-9D73-4CCA-899C3436B52D}"/>
              </a:ext>
            </a:extLst>
          </p:cNvPr>
          <p:cNvSpPr txBox="1">
            <a:spLocks noChangeArrowheads="1"/>
          </p:cNvSpPr>
          <p:nvPr userDrawn="1"/>
        </p:nvSpPr>
        <p:spPr bwMode="auto">
          <a:xfrm>
            <a:off x="3429000" y="4743390"/>
            <a:ext cx="5715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100000"/>
              </a:lnSpc>
            </a:pPr>
            <a:r>
              <a:rPr lang="en-US" altLang="en-US" sz="900" b="1" i="1" dirty="0">
                <a:solidFill>
                  <a:schemeClr val="accent1">
                    <a:lumMod val="90000"/>
                    <a:lumOff val="10000"/>
                  </a:schemeClr>
                </a:solidFill>
              </a:rPr>
              <a:t>© Donald F. Ferguson, 2025 </a:t>
            </a:r>
            <a:br>
              <a:rPr lang="en-US" altLang="en-US" sz="900" b="1" i="1" dirty="0">
                <a:solidFill>
                  <a:schemeClr val="accent1">
                    <a:lumMod val="90000"/>
                    <a:lumOff val="10000"/>
                  </a:schemeClr>
                </a:solidFill>
              </a:rPr>
            </a:br>
            <a:r>
              <a:rPr lang="en-US" altLang="en-US" sz="900" b="1" i="1" dirty="0">
                <a:solidFill>
                  <a:schemeClr val="accent1">
                    <a:lumMod val="90000"/>
                    <a:lumOff val="10000"/>
                  </a:schemeClr>
                </a:solidFill>
              </a:rPr>
              <a:t>COMSW4111_002_2025_1 - INTRODUCTION TO DATABASES					</a:t>
            </a:r>
            <a:fld id="{B4ABCADE-86A0-3448-9199-FF03A1F66E3F}" type="slidenum">
              <a:rPr lang="en-US" altLang="en-US" sz="900" b="1" i="1" smtClean="0">
                <a:solidFill>
                  <a:schemeClr val="accent1">
                    <a:lumMod val="90000"/>
                    <a:lumOff val="10000"/>
                  </a:schemeClr>
                </a:solidFill>
              </a:rPr>
              <a:t>‹#›</a:t>
            </a:fld>
            <a:endParaRPr lang="en-US" altLang="en-US" sz="900" b="1" i="1" dirty="0">
              <a:solidFill>
                <a:schemeClr val="accent1">
                  <a:lumMod val="90000"/>
                  <a:lumOff val="10000"/>
                </a:schemeClr>
              </a:solidFill>
            </a:endParaRPr>
          </a:p>
        </p:txBody>
      </p:sp>
    </p:spTree>
    <p:extLst>
      <p:ext uri="{BB962C8B-B14F-4D97-AF65-F5344CB8AC3E}">
        <p14:creationId xmlns:p14="http://schemas.microsoft.com/office/powerpoint/2010/main" val="752994046"/>
      </p:ext>
    </p:extLst>
  </p:cSld>
  <p:clrMap bg1="lt1" tx1="dk1" bg2="dk2" tx2="lt2" accent1="accent1" accent2="accent2" accent3="accent3" accent4="accent4" accent5="accent5" accent6="accent6" hlink="hlink" folHlink="folHlink"/>
  <p:sldLayoutIdLst>
    <p:sldLayoutId id="2147493588" r:id="rId1"/>
    <p:sldLayoutId id="2147493589" r:id="rId2"/>
    <p:sldLayoutId id="2147493594" r:id="rId3"/>
    <p:sldLayoutId id="2147493604" r:id="rId4"/>
    <p:sldLayoutId id="2147493605" r:id="rId5"/>
    <p:sldLayoutId id="2147493609" r:id="rId6"/>
    <p:sldLayoutId id="2147493606"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hyperlink" Target="https://www.db-book.com/slides-dir/index.html"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atch.seeka.tv/" TargetMode="External"/><Relationship Id="rId1" Type="http://schemas.openxmlformats.org/officeDocument/2006/relationships/slideLayout" Target="../slideLayouts/slideLayout1.xml"/><Relationship Id="rId4" Type="http://schemas.openxmlformats.org/officeDocument/2006/relationships/hyperlink" Target="http://dmna.ny.gov/nyg/"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mailto:anc2207@columbia.edu" TargetMode="External"/><Relationship Id="rId2" Type="http://schemas.openxmlformats.org/officeDocument/2006/relationships/hyperlink" Target="mailto:knz2105@columbia.edu" TargetMode="Externa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hyperlink" Target="mailto:gl2736@columbia.edu"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mailto:yr2453@columbia.edu" TargetMode="External"/><Relationship Id="rId2" Type="http://schemas.openxmlformats.org/officeDocument/2006/relationships/hyperlink" Target="mailto:pn2435@columbia.edu" TargetMode="Externa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mailto:js5972@columbia.ed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b="1" i="1" dirty="0"/>
              <a:t>W4111 – Introduction to Databases</a:t>
            </a:r>
            <a:br>
              <a:rPr lang="en-US" altLang="en-US" sz="2800" b="1" i="1" dirty="0"/>
            </a:br>
            <a:r>
              <a:rPr lang="en-US" altLang="en-US" sz="2800" b="1" i="1" dirty="0"/>
              <a:t>Section 001, V01, Spring 2025</a:t>
            </a:r>
            <a:br>
              <a:rPr lang="en-US" altLang="en-US" sz="3200" b="1" i="1" dirty="0"/>
            </a:br>
            <a:r>
              <a:rPr lang="en-US" altLang="en-US" sz="2800" b="1" i="1" dirty="0"/>
              <a:t>Lecture 1: Introduction and Foundational Concepts</a:t>
            </a:r>
            <a:endParaRPr lang="en-US" altLang="en-US" sz="3200" b="1" i="1" dirty="0"/>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COMSW4111_002_2025_1 - INTRODUCTION TO DATABASES	© Donald F. Ferguson, 2025</a:t>
            </a:r>
          </a:p>
        </p:txBody>
      </p:sp>
    </p:spTree>
    <p:extLst>
      <p:ext uri="{BB962C8B-B14F-4D97-AF65-F5344CB8AC3E}">
        <p14:creationId xmlns:p14="http://schemas.microsoft.com/office/powerpoint/2010/main" val="3078825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2D17F-419A-96C9-6500-9B681E63162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00235F-061B-B763-7210-2704A3B2D31D}"/>
              </a:ext>
            </a:extLst>
          </p:cNvPr>
          <p:cNvSpPr>
            <a:spLocks noGrp="1"/>
          </p:cNvSpPr>
          <p:nvPr>
            <p:ph idx="1"/>
          </p:nvPr>
        </p:nvSpPr>
        <p:spPr/>
        <p:txBody>
          <a:bodyPr/>
          <a:lstStyle/>
          <a:p>
            <a:r>
              <a:rPr lang="en-US" dirty="0"/>
              <a:t>Course Overview, Objectives and Content</a:t>
            </a:r>
          </a:p>
        </p:txBody>
      </p:sp>
    </p:spTree>
    <p:extLst>
      <p:ext uri="{BB962C8B-B14F-4D97-AF65-F5344CB8AC3E}">
        <p14:creationId xmlns:p14="http://schemas.microsoft.com/office/powerpoint/2010/main" val="21035586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B5755B-CA04-314F-8BF0-D0D2F0D8707B}"/>
              </a:ext>
            </a:extLst>
          </p:cNvPr>
          <p:cNvSpPr>
            <a:spLocks noGrp="1"/>
          </p:cNvSpPr>
          <p:nvPr>
            <p:ph idx="1"/>
          </p:nvPr>
        </p:nvSpPr>
        <p:spPr>
          <a:xfrm>
            <a:off x="152400" y="514350"/>
            <a:ext cx="8839200" cy="4114800"/>
          </a:xfrm>
        </p:spPr>
        <p:txBody>
          <a:bodyPr/>
          <a:lstStyle/>
          <a:p>
            <a:r>
              <a:rPr lang="en-US" sz="1200" dirty="0"/>
              <a:t>From the new/pending Columbia University Bulletin</a:t>
            </a:r>
            <a:br>
              <a:rPr lang="en-US" sz="1200" dirty="0"/>
            </a:br>
            <a:br>
              <a:rPr lang="en-US" sz="1200" dirty="0"/>
            </a:br>
            <a:r>
              <a:rPr lang="en-US" sz="1200" dirty="0"/>
              <a:t>"Prerequisites: COMS W3134, COMS W3136, or COMS W3137; or the instructor's permission.</a:t>
            </a:r>
            <a:br>
              <a:rPr lang="en-US" sz="1200" dirty="0"/>
            </a:br>
            <a:br>
              <a:rPr lang="en-US" sz="1200" dirty="0"/>
            </a:br>
            <a:r>
              <a:rPr lang="en-US" sz="1200" dirty="0"/>
              <a:t>The course covers what a database system is, how to design databases effectively and in a principled manner, how to query databases, and how to develop applications using databases: entity-relationship modeling, logical design of relational databases, relational algebra, SQL, database application development, database security, and an overview of query optimization and transaction processing. Additional topics generally include NoSQL, graph, object-relational, and cloud databases, as well as data preparation and cleaning of real-world data. The course offers both programming and non-programming paths for homework and projects, to accommodate students with different programming skills and backgrounds."</a:t>
            </a:r>
            <a:br>
              <a:rPr lang="en-US" sz="1200" dirty="0"/>
            </a:br>
            <a:endParaRPr lang="en-US" sz="1200" dirty="0"/>
          </a:p>
          <a:p>
            <a:r>
              <a:rPr lang="en-US" sz="1200" dirty="0"/>
              <a:t>Prerequisites:</a:t>
            </a:r>
          </a:p>
          <a:p>
            <a:pPr lvl="1"/>
            <a:r>
              <a:rPr lang="en-US" sz="1000" dirty="0"/>
              <a:t>COMS W3134, COMS W3136, or COMS W3137 are data structures classes. All of these courses require extensive programming, in Java.</a:t>
            </a:r>
          </a:p>
          <a:p>
            <a:pPr lvl="1"/>
            <a:r>
              <a:rPr lang="en-US" sz="1000" dirty="0"/>
              <a:t>A course in data structures is helpful for this section of W4111 but not essential. I waive the requirement.</a:t>
            </a:r>
          </a:p>
          <a:p>
            <a:pPr lvl="1"/>
            <a:r>
              <a:rPr lang="en-US" sz="1000" dirty="0"/>
              <a:t>We will help you with any data structures knowledge you lack.</a:t>
            </a:r>
            <a:br>
              <a:rPr lang="en-US" sz="1000" dirty="0"/>
            </a:br>
            <a:br>
              <a:rPr lang="en-US" sz="1000" dirty="0"/>
            </a:br>
            <a:endParaRPr lang="en-US" sz="1000" dirty="0"/>
          </a:p>
          <a:p>
            <a:r>
              <a:rPr lang="en-US" sz="1200" dirty="0"/>
              <a:t>Programming in/for this class:</a:t>
            </a:r>
          </a:p>
          <a:p>
            <a:pPr lvl="1"/>
            <a:r>
              <a:rPr lang="en-US" sz="1000" dirty="0"/>
              <a:t>There will be a "non-programming" option, which we will discuss below.</a:t>
            </a:r>
          </a:p>
          <a:p>
            <a:pPr lvl="1"/>
            <a:r>
              <a:rPr lang="en-US" sz="1000" dirty="0"/>
              <a:t>For students who want to take the programming track, we will use Python. I will provide motivation for choosing Python below.</a:t>
            </a:r>
          </a:p>
          <a:p>
            <a:endParaRPr lang="en-US" sz="1200" dirty="0"/>
          </a:p>
        </p:txBody>
      </p:sp>
      <p:sp>
        <p:nvSpPr>
          <p:cNvPr id="3" name="Title 2">
            <a:extLst>
              <a:ext uri="{FF2B5EF4-FFF2-40B4-BE49-F238E27FC236}">
                <a16:creationId xmlns:a16="http://schemas.microsoft.com/office/drawing/2014/main" id="{526A7F1D-46F0-5849-B893-6B0DC2DEFDBE}"/>
              </a:ext>
            </a:extLst>
          </p:cNvPr>
          <p:cNvSpPr>
            <a:spLocks noGrp="1"/>
          </p:cNvSpPr>
          <p:nvPr>
            <p:ph type="title"/>
          </p:nvPr>
        </p:nvSpPr>
        <p:spPr/>
        <p:txBody>
          <a:bodyPr/>
          <a:lstStyle/>
          <a:p>
            <a:r>
              <a:rPr lang="en-US" dirty="0"/>
              <a:t>The Course</a:t>
            </a:r>
          </a:p>
        </p:txBody>
      </p:sp>
    </p:spTree>
    <p:extLst>
      <p:ext uri="{BB962C8B-B14F-4D97-AF65-F5344CB8AC3E}">
        <p14:creationId xmlns:p14="http://schemas.microsoft.com/office/powerpoint/2010/main" val="4044239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37728F-D7D6-2D4E-BB66-288D3FF2BA10}"/>
              </a:ext>
            </a:extLst>
          </p:cNvPr>
          <p:cNvSpPr>
            <a:spLocks noGrp="1"/>
          </p:cNvSpPr>
          <p:nvPr>
            <p:ph idx="1"/>
          </p:nvPr>
        </p:nvSpPr>
        <p:spPr/>
        <p:txBody>
          <a:bodyPr/>
          <a:lstStyle/>
          <a:p>
            <a:r>
              <a:rPr lang="en-US" dirty="0"/>
              <a:t>Have fun, learn a lot and come to appreciate and enjoy some amazing technology. Data and databases have and will change the world.</a:t>
            </a:r>
          </a:p>
          <a:p>
            <a:r>
              <a:rPr lang="en-US" dirty="0"/>
              <a:t>Provide a foundation that allows you to succeed in future courses. This is an </a:t>
            </a:r>
            <a:r>
              <a:rPr lang="en-US" i="1" dirty="0"/>
              <a:t>introduction</a:t>
            </a:r>
            <a:r>
              <a:rPr lang="en-US" dirty="0"/>
              <a:t> to databases. The technology is crucial for future courses</a:t>
            </a:r>
          </a:p>
          <a:p>
            <a:pPr lvl="1"/>
            <a:r>
              <a:rPr lang="en-US" dirty="0"/>
              <a:t>Big data, data analysis, data science</a:t>
            </a:r>
          </a:p>
          <a:p>
            <a:pPr lvl="1"/>
            <a:r>
              <a:rPr lang="en-US" dirty="0"/>
              <a:t>Advanced database classes</a:t>
            </a:r>
          </a:p>
          <a:p>
            <a:pPr lvl="1"/>
            <a:r>
              <a:rPr lang="en-US" dirty="0"/>
              <a:t>Machine learning</a:t>
            </a:r>
          </a:p>
          <a:p>
            <a:pPr lvl="1"/>
            <a:r>
              <a:rPr lang="en-US" dirty="0"/>
              <a:t>Numerical and data analytics in operations research, engineering, economics, finance, life sciences, financial engineering, medicine, etc.</a:t>
            </a:r>
          </a:p>
          <a:p>
            <a:r>
              <a:rPr lang="en-US" dirty="0"/>
              <a:t>Enable you to successfully apply the technology in your work and profession.</a:t>
            </a:r>
          </a:p>
          <a:p>
            <a:pPr marL="0" indent="0" algn="ctr">
              <a:buNone/>
            </a:pPr>
            <a:br>
              <a:rPr lang="en-US" dirty="0"/>
            </a:br>
            <a:r>
              <a:rPr lang="en-US" dirty="0">
                <a:solidFill>
                  <a:srgbClr val="FF0000"/>
                </a:solidFill>
              </a:rPr>
              <a:t>Have cool stuff to talk about on interviews and in your resumes.</a:t>
            </a:r>
          </a:p>
          <a:p>
            <a:endParaRPr lang="en-US" dirty="0"/>
          </a:p>
        </p:txBody>
      </p:sp>
      <p:sp>
        <p:nvSpPr>
          <p:cNvPr id="3" name="Title 2">
            <a:extLst>
              <a:ext uri="{FF2B5EF4-FFF2-40B4-BE49-F238E27FC236}">
                <a16:creationId xmlns:a16="http://schemas.microsoft.com/office/drawing/2014/main" id="{C84DEA5A-20C8-6246-9249-B36381D212D6}"/>
              </a:ext>
            </a:extLst>
          </p:cNvPr>
          <p:cNvSpPr>
            <a:spLocks noGrp="1"/>
          </p:cNvSpPr>
          <p:nvPr>
            <p:ph type="title"/>
          </p:nvPr>
        </p:nvSpPr>
        <p:spPr/>
        <p:txBody>
          <a:bodyPr/>
          <a:lstStyle/>
          <a:p>
            <a:r>
              <a:rPr lang="en-US" dirty="0"/>
              <a:t>Course Objectives</a:t>
            </a:r>
          </a:p>
        </p:txBody>
      </p:sp>
    </p:spTree>
    <p:extLst>
      <p:ext uri="{BB962C8B-B14F-4D97-AF65-F5344CB8AC3E}">
        <p14:creationId xmlns:p14="http://schemas.microsoft.com/office/powerpoint/2010/main" val="190820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CA3A3-8252-D14B-B9FC-CF42D2000EA4}"/>
              </a:ext>
            </a:extLst>
          </p:cNvPr>
          <p:cNvSpPr>
            <a:spLocks noGrp="1"/>
          </p:cNvSpPr>
          <p:nvPr>
            <p:ph type="title"/>
          </p:nvPr>
        </p:nvSpPr>
        <p:spPr/>
        <p:txBody>
          <a:bodyPr/>
          <a:lstStyle/>
          <a:p>
            <a:r>
              <a:rPr lang="en-US" dirty="0"/>
              <a:t>The Course – Value and my Perspective</a:t>
            </a:r>
          </a:p>
        </p:txBody>
      </p:sp>
      <p:sp>
        <p:nvSpPr>
          <p:cNvPr id="3" name="Content Placeholder 2">
            <a:extLst>
              <a:ext uri="{FF2B5EF4-FFF2-40B4-BE49-F238E27FC236}">
                <a16:creationId xmlns:a16="http://schemas.microsoft.com/office/drawing/2014/main" id="{6FE8FA19-1A61-BE4B-8128-82FC0D8A8E2B}"/>
              </a:ext>
            </a:extLst>
          </p:cNvPr>
          <p:cNvSpPr>
            <a:spLocks noGrp="1"/>
          </p:cNvSpPr>
          <p:nvPr>
            <p:ph idx="1"/>
          </p:nvPr>
        </p:nvSpPr>
        <p:spPr>
          <a:xfrm>
            <a:off x="172570" y="481077"/>
            <a:ext cx="4191000" cy="4038600"/>
          </a:xfrm>
        </p:spPr>
        <p:txBody>
          <a:bodyPr/>
          <a:lstStyle/>
          <a:p>
            <a:pPr>
              <a:spcBef>
                <a:spcPts val="0"/>
              </a:spcBef>
              <a:spcAft>
                <a:spcPts val="100"/>
              </a:spcAft>
            </a:pPr>
            <a:r>
              <a:rPr lang="en-US" sz="1200" dirty="0"/>
              <a:t>This course is foundational, and will teach you the core concepts in</a:t>
            </a:r>
          </a:p>
          <a:p>
            <a:pPr lvl="1">
              <a:spcBef>
                <a:spcPts val="0"/>
              </a:spcBef>
              <a:spcAft>
                <a:spcPts val="100"/>
              </a:spcAft>
              <a:buFont typeface="Arial" panose="020B0604020202020204" pitchFamily="34" charset="0"/>
              <a:buChar char="•"/>
            </a:pPr>
            <a:r>
              <a:rPr lang="en-US" sz="1100" dirty="0"/>
              <a:t>Data modeling</a:t>
            </a:r>
          </a:p>
          <a:p>
            <a:pPr lvl="1">
              <a:spcBef>
                <a:spcPts val="0"/>
              </a:spcBef>
              <a:spcAft>
                <a:spcPts val="100"/>
              </a:spcAft>
              <a:buFont typeface="Arial" panose="020B0604020202020204" pitchFamily="34" charset="0"/>
              <a:buChar char="•"/>
            </a:pPr>
            <a:r>
              <a:rPr lang="en-US" sz="1100" dirty="0"/>
              <a:t>Data model implementation; Data manipulation.</a:t>
            </a:r>
          </a:p>
          <a:p>
            <a:pPr lvl="1">
              <a:spcBef>
                <a:spcPts val="0"/>
              </a:spcBef>
              <a:spcAft>
                <a:spcPts val="100"/>
              </a:spcAft>
              <a:buFont typeface="Arial" panose="020B0604020202020204" pitchFamily="34" charset="0"/>
              <a:buChar char="•"/>
            </a:pPr>
            <a:r>
              <a:rPr lang="en-US" sz="1100" dirty="0"/>
              <a:t>Different database models and database management systems.</a:t>
            </a:r>
          </a:p>
          <a:p>
            <a:pPr lvl="1">
              <a:spcBef>
                <a:spcPts val="0"/>
              </a:spcBef>
              <a:spcAft>
                <a:spcPts val="100"/>
              </a:spcAft>
              <a:buFont typeface="Arial" panose="020B0604020202020204" pitchFamily="34" charset="0"/>
              <a:buChar char="•"/>
            </a:pPr>
            <a:r>
              <a:rPr lang="en-US" sz="1100" dirty="0"/>
              <a:t>Implementation and architecture of data centric applications and database management systems.</a:t>
            </a:r>
          </a:p>
          <a:p>
            <a:pPr>
              <a:spcBef>
                <a:spcPts val="0"/>
              </a:spcBef>
              <a:spcAft>
                <a:spcPts val="100"/>
              </a:spcAft>
            </a:pPr>
            <a:r>
              <a:rPr lang="en-US" sz="1200" dirty="0"/>
              <a:t>ANY non-trivial application</a:t>
            </a:r>
          </a:p>
          <a:p>
            <a:pPr lvl="1">
              <a:spcBef>
                <a:spcPts val="0"/>
              </a:spcBef>
              <a:spcAft>
                <a:spcPts val="100"/>
              </a:spcAft>
              <a:buFont typeface="Arial" panose="020B0604020202020204" pitchFamily="34" charset="0"/>
              <a:buChar char="•"/>
            </a:pPr>
            <a:r>
              <a:rPr lang="en-US" sz="1100" dirty="0"/>
              <a:t>Requires a well-designed data model.</a:t>
            </a:r>
          </a:p>
          <a:p>
            <a:pPr lvl="1">
              <a:spcBef>
                <a:spcPts val="0"/>
              </a:spcBef>
              <a:spcAft>
                <a:spcPts val="100"/>
              </a:spcAft>
              <a:buFont typeface="Arial" panose="020B0604020202020204" pitchFamily="34" charset="0"/>
              <a:buChar char="•"/>
            </a:pPr>
            <a:r>
              <a:rPr lang="en-US" sz="1100" dirty="0"/>
              <a:t>Implements a data model and manipulates data.</a:t>
            </a:r>
          </a:p>
          <a:p>
            <a:pPr lvl="1">
              <a:spcBef>
                <a:spcPts val="0"/>
              </a:spcBef>
              <a:spcAft>
                <a:spcPts val="100"/>
              </a:spcAft>
              <a:buFont typeface="Arial" panose="020B0604020202020204" pitchFamily="34" charset="0"/>
              <a:buChar char="•"/>
            </a:pPr>
            <a:r>
              <a:rPr lang="en-US" sz="1100" dirty="0"/>
              <a:t>Uses a database management system.</a:t>
            </a:r>
          </a:p>
          <a:p>
            <a:pPr>
              <a:spcBef>
                <a:spcPts val="0"/>
              </a:spcBef>
              <a:spcAft>
                <a:spcPts val="100"/>
              </a:spcAft>
            </a:pPr>
            <a:r>
              <a:rPr lang="en-US" sz="1200" dirty="0">
                <a:solidFill>
                  <a:srgbClr val="000000"/>
                </a:solidFill>
              </a:rPr>
              <a:t>Understanding databases and database management is core to the “hottest fields” in computer science, e.g.</a:t>
            </a:r>
          </a:p>
          <a:p>
            <a:pPr lvl="1">
              <a:spcBef>
                <a:spcPts val="0"/>
              </a:spcBef>
              <a:spcAft>
                <a:spcPts val="100"/>
              </a:spcAft>
              <a:buFont typeface="Arial" panose="020B0604020202020204" pitchFamily="34" charset="0"/>
              <a:buChar char="•"/>
            </a:pPr>
            <a:r>
              <a:rPr lang="en-US" sz="1100" dirty="0">
                <a:solidFill>
                  <a:srgbClr val="000000"/>
                </a:solidFill>
              </a:rPr>
              <a:t>Data science</a:t>
            </a:r>
          </a:p>
          <a:p>
            <a:pPr lvl="1">
              <a:spcBef>
                <a:spcPts val="0"/>
              </a:spcBef>
              <a:spcAft>
                <a:spcPts val="100"/>
              </a:spcAft>
              <a:buFont typeface="Arial" panose="020B0604020202020204" pitchFamily="34" charset="0"/>
              <a:buChar char="•"/>
            </a:pPr>
            <a:r>
              <a:rPr lang="en-US" sz="1100" dirty="0">
                <a:solidFill>
                  <a:srgbClr val="000000"/>
                </a:solidFill>
              </a:rPr>
              <a:t>Machine learning</a:t>
            </a:r>
          </a:p>
          <a:p>
            <a:pPr lvl="1">
              <a:spcBef>
                <a:spcPts val="0"/>
              </a:spcBef>
              <a:spcAft>
                <a:spcPts val="100"/>
              </a:spcAft>
              <a:buFont typeface="Arial" panose="020B0604020202020204" pitchFamily="34" charset="0"/>
              <a:buChar char="•"/>
            </a:pPr>
            <a:r>
              <a:rPr lang="en-US" sz="1100" dirty="0">
                <a:solidFill>
                  <a:srgbClr val="000000"/>
                </a:solidFill>
              </a:rPr>
              <a:t>Intelligent (Autonomous) systems</a:t>
            </a:r>
          </a:p>
          <a:p>
            <a:pPr lvl="1">
              <a:spcBef>
                <a:spcPts val="0"/>
              </a:spcBef>
              <a:spcAft>
                <a:spcPts val="100"/>
              </a:spcAft>
              <a:buFont typeface="Arial" panose="020B0604020202020204" pitchFamily="34" charset="0"/>
              <a:buChar char="•"/>
            </a:pPr>
            <a:r>
              <a:rPr lang="en-US" sz="1000" dirty="0">
                <a:solidFill>
                  <a:srgbClr val="000000"/>
                </a:solidFill>
              </a:rPr>
              <a:t>Internet-of-Things</a:t>
            </a:r>
          </a:p>
          <a:p>
            <a:pPr lvl="1">
              <a:spcBef>
                <a:spcPts val="0"/>
              </a:spcBef>
              <a:spcAft>
                <a:spcPts val="100"/>
              </a:spcAft>
              <a:buFont typeface="Arial" panose="020B0604020202020204" pitchFamily="34" charset="0"/>
              <a:buChar char="•"/>
            </a:pPr>
            <a:r>
              <a:rPr lang="en-US" sz="1000" dirty="0">
                <a:solidFill>
                  <a:srgbClr val="000000"/>
                </a:solidFill>
              </a:rPr>
              <a:t>Cybersecurity</a:t>
            </a:r>
          </a:p>
          <a:p>
            <a:pPr lvl="1">
              <a:spcBef>
                <a:spcPts val="0"/>
              </a:spcBef>
              <a:spcAft>
                <a:spcPts val="100"/>
              </a:spcAft>
              <a:buFont typeface="Arial" panose="020B0604020202020204" pitchFamily="34" charset="0"/>
              <a:buChar char="•"/>
            </a:pPr>
            <a:r>
              <a:rPr lang="en-US" sz="1000" dirty="0">
                <a:solidFill>
                  <a:srgbClr val="000000"/>
                </a:solidFill>
              </a:rPr>
              <a:t>Cloud Computing</a:t>
            </a:r>
            <a:br>
              <a:rPr lang="en-US" sz="1000" dirty="0">
                <a:solidFill>
                  <a:srgbClr val="000000"/>
                </a:solidFill>
                <a:latin typeface="Helvetica Neue" panose="02000503000000020004" pitchFamily="2" charset="0"/>
              </a:rPr>
            </a:br>
            <a:endParaRPr lang="en-US" sz="1000" dirty="0">
              <a:solidFill>
                <a:srgbClr val="000000"/>
              </a:solidFill>
              <a:latin typeface="Helvetica Neue" panose="02000503000000020004" pitchFamily="2" charset="0"/>
            </a:endParaRPr>
          </a:p>
        </p:txBody>
      </p:sp>
      <p:sp>
        <p:nvSpPr>
          <p:cNvPr id="4" name="Content Placeholder 3">
            <a:extLst>
              <a:ext uri="{FF2B5EF4-FFF2-40B4-BE49-F238E27FC236}">
                <a16:creationId xmlns:a16="http://schemas.microsoft.com/office/drawing/2014/main" id="{C82D0C26-CEB2-E54E-A7E6-BD5691F47D33}"/>
              </a:ext>
            </a:extLst>
          </p:cNvPr>
          <p:cNvSpPr>
            <a:spLocks noGrp="1"/>
          </p:cNvSpPr>
          <p:nvPr>
            <p:ph idx="10"/>
          </p:nvPr>
        </p:nvSpPr>
        <p:spPr>
          <a:xfrm>
            <a:off x="4626273" y="481077"/>
            <a:ext cx="4191000" cy="4038600"/>
          </a:xfrm>
        </p:spPr>
        <p:txBody>
          <a:bodyPr/>
          <a:lstStyle/>
          <a:p>
            <a:pPr>
              <a:spcBef>
                <a:spcPts val="0"/>
              </a:spcBef>
              <a:spcAft>
                <a:spcPts val="100"/>
              </a:spcAft>
            </a:pPr>
            <a:r>
              <a:rPr lang="en-US" sz="1200" dirty="0"/>
              <a:t>Database, database application, etc. skills are increasingly central to many disciplines, including:</a:t>
            </a:r>
          </a:p>
          <a:p>
            <a:pPr lvl="1">
              <a:spcBef>
                <a:spcPts val="0"/>
              </a:spcBef>
              <a:spcAft>
                <a:spcPts val="100"/>
              </a:spcAft>
              <a:buFont typeface="Arial" panose="020B0604020202020204" pitchFamily="34" charset="0"/>
              <a:buChar char="•"/>
            </a:pPr>
            <a:r>
              <a:rPr lang="en-US" sz="1100" dirty="0"/>
              <a:t>Economics.</a:t>
            </a:r>
          </a:p>
          <a:p>
            <a:pPr lvl="1">
              <a:spcBef>
                <a:spcPts val="0"/>
              </a:spcBef>
              <a:spcAft>
                <a:spcPts val="100"/>
              </a:spcAft>
              <a:buFont typeface="Arial" panose="020B0604020202020204" pitchFamily="34" charset="0"/>
              <a:buChar char="•"/>
            </a:pPr>
            <a:r>
              <a:rPr lang="en-US" sz="1100" dirty="0"/>
              <a:t>IEOR, financial engineering.</a:t>
            </a:r>
          </a:p>
          <a:p>
            <a:pPr lvl="1">
              <a:spcBef>
                <a:spcPts val="0"/>
              </a:spcBef>
              <a:spcAft>
                <a:spcPts val="100"/>
              </a:spcAft>
              <a:buFont typeface="Arial" panose="020B0604020202020204" pitchFamily="34" charset="0"/>
              <a:buChar char="•"/>
            </a:pPr>
            <a:r>
              <a:rPr lang="en-US" sz="1100" dirty="0"/>
              <a:t>Mechanical and electrical engineering.</a:t>
            </a:r>
          </a:p>
          <a:p>
            <a:pPr lvl="1">
              <a:spcBef>
                <a:spcPts val="0"/>
              </a:spcBef>
              <a:spcAft>
                <a:spcPts val="100"/>
              </a:spcAft>
              <a:buFont typeface="Arial" panose="020B0604020202020204" pitchFamily="34" charset="0"/>
              <a:buChar char="•"/>
            </a:pPr>
            <a:r>
              <a:rPr lang="en-US" sz="1100" dirty="0"/>
              <a:t>Medicine, pharmaceuticals</a:t>
            </a:r>
          </a:p>
          <a:p>
            <a:pPr lvl="1">
              <a:spcBef>
                <a:spcPts val="0"/>
              </a:spcBef>
              <a:spcAft>
                <a:spcPts val="100"/>
              </a:spcAft>
              <a:buFont typeface="Arial" panose="020B0604020202020204" pitchFamily="34" charset="0"/>
              <a:buChar char="•"/>
            </a:pPr>
            <a:r>
              <a:rPr lang="en-US" sz="1100" dirty="0"/>
              <a:t>...</a:t>
            </a:r>
          </a:p>
          <a:p>
            <a:pPr>
              <a:spcBef>
                <a:spcPts val="0"/>
              </a:spcBef>
              <a:spcAft>
                <a:spcPts val="100"/>
              </a:spcAft>
            </a:pPr>
            <a:r>
              <a:rPr lang="en-US" sz="1200" dirty="0"/>
              <a:t>University courses on databases sometimes focus on theory and abstract concepts. This course will cover theory, but there will be an increased emphasis on:</a:t>
            </a:r>
          </a:p>
          <a:p>
            <a:pPr lvl="1">
              <a:spcBef>
                <a:spcPts val="0"/>
              </a:spcBef>
              <a:spcAft>
                <a:spcPts val="100"/>
              </a:spcAft>
              <a:buFont typeface="Arial" panose="020B0604020202020204" pitchFamily="34" charset="0"/>
              <a:buChar char="•"/>
            </a:pPr>
            <a:r>
              <a:rPr lang="en-US" sz="1100" dirty="0"/>
              <a:t>Practical, hands-on applications of databases.</a:t>
            </a:r>
          </a:p>
          <a:p>
            <a:pPr lvl="1">
              <a:spcBef>
                <a:spcPts val="0"/>
              </a:spcBef>
              <a:spcAft>
                <a:spcPts val="100"/>
              </a:spcAft>
              <a:buFont typeface="Arial" panose="020B0604020202020204" pitchFamily="34" charset="0"/>
              <a:buChar char="•"/>
            </a:pPr>
            <a:r>
              <a:rPr lang="en-US" sz="1100" dirty="0"/>
              <a:t>Patterns and best practices.</a:t>
            </a:r>
          </a:p>
          <a:p>
            <a:pPr lvl="1">
              <a:spcBef>
                <a:spcPts val="0"/>
              </a:spcBef>
              <a:spcAft>
                <a:spcPts val="100"/>
              </a:spcAft>
              <a:buFont typeface="Arial" panose="020B0604020202020204" pitchFamily="34" charset="0"/>
              <a:buChar char="•"/>
            </a:pPr>
            <a:r>
              <a:rPr lang="en-US" sz="1100" dirty="0"/>
              <a:t>Developing and understanding database centric applications.</a:t>
            </a:r>
          </a:p>
          <a:p>
            <a:pPr lvl="1">
              <a:spcBef>
                <a:spcPts val="0"/>
              </a:spcBef>
              <a:spcAft>
                <a:spcPts val="100"/>
              </a:spcAft>
              <a:buFont typeface="Arial" panose="020B0604020202020204" pitchFamily="34" charset="0"/>
              <a:buChar char="•"/>
            </a:pPr>
            <a:r>
              <a:rPr lang="en-US" sz="1100" dirty="0"/>
              <a:t>Using databases and various tools for data analysis, visualization and insight.</a:t>
            </a:r>
          </a:p>
          <a:p>
            <a:pPr>
              <a:spcBef>
                <a:spcPts val="0"/>
              </a:spcBef>
              <a:spcAft>
                <a:spcPts val="100"/>
              </a:spcAft>
            </a:pPr>
            <a:r>
              <a:rPr lang="en-US" sz="1200" b="1" dirty="0">
                <a:solidFill>
                  <a:srgbClr val="FF0000"/>
                </a:solidFill>
              </a:rPr>
              <a:t>Personal perspective</a:t>
            </a:r>
            <a:endParaRPr lang="en-US" sz="1200" dirty="0">
              <a:solidFill>
                <a:srgbClr val="000000"/>
              </a:solidFill>
            </a:endParaRPr>
          </a:p>
          <a:p>
            <a:pPr lvl="1">
              <a:spcBef>
                <a:spcPts val="0"/>
              </a:spcBef>
              <a:spcAft>
                <a:spcPts val="100"/>
              </a:spcAft>
              <a:buFont typeface="Arial" panose="020B0604020202020204" pitchFamily="34" charset="0"/>
              <a:buChar char="•"/>
            </a:pPr>
            <a:r>
              <a:rPr lang="en-US" sz="1100" dirty="0">
                <a:solidFill>
                  <a:srgbClr val="000000"/>
                </a:solidFill>
              </a:rPr>
              <a:t>A large percent of my career has been spent figuring out or leading teams that figured out how to model, implement and manipulate data.</a:t>
            </a:r>
          </a:p>
          <a:p>
            <a:pPr lvl="1">
              <a:spcBef>
                <a:spcPts val="0"/>
              </a:spcBef>
              <a:spcAft>
                <a:spcPts val="100"/>
              </a:spcAft>
              <a:buFont typeface="Arial" panose="020B0604020202020204" pitchFamily="34" charset="0"/>
              <a:buChar char="•"/>
            </a:pPr>
            <a:r>
              <a:rPr lang="en-US" sz="1100" dirty="0">
                <a:solidFill>
                  <a:srgbClr val="000000"/>
                </a:solidFill>
              </a:rPr>
              <a:t>I have used the information in this class more than anything else I have learned.</a:t>
            </a:r>
          </a:p>
          <a:p>
            <a:pPr lvl="1">
              <a:spcBef>
                <a:spcPts val="0"/>
              </a:spcBef>
              <a:spcAft>
                <a:spcPts val="100"/>
              </a:spcAft>
              <a:buFont typeface="Arial" panose="020B0604020202020204" pitchFamily="34" charset="0"/>
              <a:buChar char="•"/>
            </a:pPr>
            <a:r>
              <a:rPr lang="en-US" sz="1100" dirty="0">
                <a:solidFill>
                  <a:srgbClr val="000000"/>
                </a:solidFill>
              </a:rPr>
              <a:t>This will likely be true for you.</a:t>
            </a:r>
          </a:p>
          <a:p>
            <a:pPr>
              <a:spcBef>
                <a:spcPts val="0"/>
              </a:spcBef>
              <a:spcAft>
                <a:spcPts val="100"/>
              </a:spcAft>
            </a:pPr>
            <a:endParaRPr lang="en-US" sz="1300" dirty="0"/>
          </a:p>
        </p:txBody>
      </p:sp>
    </p:spTree>
    <p:extLst>
      <p:ext uri="{BB962C8B-B14F-4D97-AF65-F5344CB8AC3E}">
        <p14:creationId xmlns:p14="http://schemas.microsoft.com/office/powerpoint/2010/main" val="503906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9D1F51-8DBD-2744-BC10-483BF890E78A}"/>
              </a:ext>
            </a:extLst>
          </p:cNvPr>
          <p:cNvSpPr>
            <a:spLocks noGrp="1"/>
          </p:cNvSpPr>
          <p:nvPr>
            <p:ph type="title"/>
          </p:nvPr>
        </p:nvSpPr>
        <p:spPr/>
        <p:txBody>
          <a:bodyPr/>
          <a:lstStyle/>
          <a:p>
            <a:r>
              <a:rPr lang="en-US" dirty="0"/>
              <a:t>Surprising Example</a:t>
            </a:r>
          </a:p>
        </p:txBody>
      </p:sp>
      <p:sp>
        <p:nvSpPr>
          <p:cNvPr id="4" name="Rectangle 3">
            <a:extLst>
              <a:ext uri="{FF2B5EF4-FFF2-40B4-BE49-F238E27FC236}">
                <a16:creationId xmlns:a16="http://schemas.microsoft.com/office/drawing/2014/main" id="{DF909444-CD29-144B-BDE5-3C255874EC18}"/>
              </a:ext>
            </a:extLst>
          </p:cNvPr>
          <p:cNvSpPr/>
          <p:nvPr/>
        </p:nvSpPr>
        <p:spPr>
          <a:xfrm>
            <a:off x="76200" y="514350"/>
            <a:ext cx="5271358" cy="3775393"/>
          </a:xfrm>
          <a:prstGeom prst="rect">
            <a:avLst/>
          </a:prstGeom>
        </p:spPr>
        <p:txBody>
          <a:bodyPr wrap="square">
            <a:spAutoFit/>
          </a:bodyPr>
          <a:lstStyle/>
          <a:p>
            <a:pPr>
              <a:spcAft>
                <a:spcPts val="200"/>
              </a:spcAft>
            </a:pPr>
            <a:r>
              <a:rPr lang="en-US" sz="1200" b="1" dirty="0">
                <a:solidFill>
                  <a:srgbClr val="000000"/>
                </a:solidFill>
                <a:latin typeface="Helvetica Neue" panose="02000503000000020004" pitchFamily="2" charset="0"/>
              </a:rPr>
              <a:t>Example: </a:t>
            </a:r>
            <a:r>
              <a:rPr lang="en-US" sz="1200" dirty="0">
                <a:solidFill>
                  <a:srgbClr val="000000"/>
                </a:solidFill>
                <a:latin typeface="Helvetica Neue" panose="02000503000000020004" pitchFamily="2" charset="0"/>
              </a:rPr>
              <a:t>This is a photo of me using a database during COVID-19 mobilization.</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Match service members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To JTF-HQ requests for personnel</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Based on assignment needs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And service member</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Skills</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Availability</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Tracked in a DBMS. </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The hardhat is because DB usage can be very dangerous 😱.</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No joking: I had to build an application that used:</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Relational DBMS.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Python, </a:t>
            </a:r>
            <a:r>
              <a:rPr lang="en-US" sz="1200" dirty="0" err="1">
                <a:solidFill>
                  <a:srgbClr val="000000"/>
                </a:solidFill>
                <a:latin typeface="Helvetica Neue" panose="02000503000000020004" pitchFamily="2" charset="0"/>
              </a:rPr>
              <a:t>Jupyter</a:t>
            </a:r>
            <a:r>
              <a:rPr lang="en-US" sz="1200" dirty="0">
                <a:solidFill>
                  <a:srgbClr val="000000"/>
                </a:solidFill>
                <a:latin typeface="Helvetica Neue" panose="02000503000000020004" pitchFamily="2" charset="0"/>
              </a:rPr>
              <a:t> Notebook.</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Sheets with Apps Script.</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Forms.</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This course’s technology and these skills are surprisingly applicable.</a:t>
            </a:r>
            <a:endParaRPr lang="en-US" sz="1200" dirty="0"/>
          </a:p>
        </p:txBody>
      </p:sp>
      <p:pic>
        <p:nvPicPr>
          <p:cNvPr id="5" name="Picture 4">
            <a:extLst>
              <a:ext uri="{FF2B5EF4-FFF2-40B4-BE49-F238E27FC236}">
                <a16:creationId xmlns:a16="http://schemas.microsoft.com/office/drawing/2014/main" id="{6B01117E-5870-8141-9B01-A37E8E56839D}"/>
              </a:ext>
            </a:extLst>
          </p:cNvPr>
          <p:cNvPicPr>
            <a:picLocks noChangeAspect="1"/>
          </p:cNvPicPr>
          <p:nvPr/>
        </p:nvPicPr>
        <p:blipFill>
          <a:blip r:embed="rId2"/>
          <a:stretch>
            <a:fillRect/>
          </a:stretch>
        </p:blipFill>
        <p:spPr>
          <a:xfrm>
            <a:off x="5347558" y="248746"/>
            <a:ext cx="3339242" cy="4481614"/>
          </a:xfrm>
          <a:prstGeom prst="rect">
            <a:avLst/>
          </a:prstGeom>
        </p:spPr>
      </p:pic>
    </p:spTree>
    <p:extLst>
      <p:ext uri="{BB962C8B-B14F-4D97-AF65-F5344CB8AC3E}">
        <p14:creationId xmlns:p14="http://schemas.microsoft.com/office/powerpoint/2010/main" val="3477239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2743-CC15-9676-4646-1B9C66B8EEA1}"/>
              </a:ext>
            </a:extLst>
          </p:cNvPr>
          <p:cNvSpPr>
            <a:spLocks noGrp="1"/>
          </p:cNvSpPr>
          <p:nvPr>
            <p:ph type="title"/>
          </p:nvPr>
        </p:nvSpPr>
        <p:spPr/>
        <p:txBody>
          <a:bodyPr/>
          <a:lstStyle/>
          <a:p>
            <a:r>
              <a:rPr lang="en-US" dirty="0"/>
              <a:t>Why Python?</a:t>
            </a:r>
          </a:p>
        </p:txBody>
      </p:sp>
      <p:sp>
        <p:nvSpPr>
          <p:cNvPr id="3" name="Text Placeholder 2">
            <a:extLst>
              <a:ext uri="{FF2B5EF4-FFF2-40B4-BE49-F238E27FC236}">
                <a16:creationId xmlns:a16="http://schemas.microsoft.com/office/drawing/2014/main" id="{46EF59BC-007B-3AED-45B1-5B819C67438B}"/>
              </a:ext>
            </a:extLst>
          </p:cNvPr>
          <p:cNvSpPr>
            <a:spLocks noGrp="1"/>
          </p:cNvSpPr>
          <p:nvPr>
            <p:ph type="body" idx="3"/>
          </p:nvPr>
        </p:nvSpPr>
        <p:spPr>
          <a:xfrm>
            <a:off x="152400" y="3257550"/>
            <a:ext cx="8392744" cy="1371600"/>
          </a:xfrm>
        </p:spPr>
        <p:txBody>
          <a:bodyPr/>
          <a:lstStyle/>
          <a:p>
            <a:r>
              <a:rPr lang="en-US" sz="1800" dirty="0"/>
              <a:t>Most popular language in data engineering/data science, mathematics and DB, data engineering for AI, … …</a:t>
            </a:r>
          </a:p>
          <a:p>
            <a:r>
              <a:rPr lang="en-US" sz="1800" dirty="0"/>
              <a:t>Excellent packages, libraries and DB </a:t>
            </a:r>
            <a:r>
              <a:rPr lang="en-US" sz="1800" u="sng" dirty="0"/>
              <a:t>usage examples and tutorials. </a:t>
            </a:r>
          </a:p>
        </p:txBody>
      </p:sp>
      <p:pic>
        <p:nvPicPr>
          <p:cNvPr id="6" name="Picture 5">
            <a:extLst>
              <a:ext uri="{FF2B5EF4-FFF2-40B4-BE49-F238E27FC236}">
                <a16:creationId xmlns:a16="http://schemas.microsoft.com/office/drawing/2014/main" id="{E8D0C341-9264-46AF-0206-9EB8DC5C454A}"/>
              </a:ext>
            </a:extLst>
          </p:cNvPr>
          <p:cNvPicPr>
            <a:picLocks noChangeAspect="1"/>
          </p:cNvPicPr>
          <p:nvPr/>
        </p:nvPicPr>
        <p:blipFill>
          <a:blip r:embed="rId2"/>
          <a:stretch>
            <a:fillRect/>
          </a:stretch>
        </p:blipFill>
        <p:spPr>
          <a:xfrm>
            <a:off x="76200" y="514350"/>
            <a:ext cx="5054829" cy="2576389"/>
          </a:xfrm>
          <a:prstGeom prst="rect">
            <a:avLst/>
          </a:prstGeom>
        </p:spPr>
      </p:pic>
      <p:pic>
        <p:nvPicPr>
          <p:cNvPr id="7" name="Picture 6">
            <a:extLst>
              <a:ext uri="{FF2B5EF4-FFF2-40B4-BE49-F238E27FC236}">
                <a16:creationId xmlns:a16="http://schemas.microsoft.com/office/drawing/2014/main" id="{95A4DEE9-EA3A-6637-A302-50C0D75014C4}"/>
              </a:ext>
            </a:extLst>
          </p:cNvPr>
          <p:cNvPicPr>
            <a:picLocks noChangeAspect="1"/>
          </p:cNvPicPr>
          <p:nvPr/>
        </p:nvPicPr>
        <p:blipFill>
          <a:blip r:embed="rId3"/>
          <a:stretch>
            <a:fillRect/>
          </a:stretch>
        </p:blipFill>
        <p:spPr>
          <a:xfrm>
            <a:off x="4339267" y="133350"/>
            <a:ext cx="4830133" cy="2729424"/>
          </a:xfrm>
          <a:prstGeom prst="rect">
            <a:avLst/>
          </a:prstGeom>
        </p:spPr>
      </p:pic>
    </p:spTree>
    <p:extLst>
      <p:ext uri="{BB962C8B-B14F-4D97-AF65-F5344CB8AC3E}">
        <p14:creationId xmlns:p14="http://schemas.microsoft.com/office/powerpoint/2010/main" val="26566885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41A0B-D036-DBF4-87D9-271D4EEB9A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97C8E1-B81E-9116-57DD-1D17233DF97F}"/>
              </a:ext>
            </a:extLst>
          </p:cNvPr>
          <p:cNvSpPr>
            <a:spLocks noGrp="1"/>
          </p:cNvSpPr>
          <p:nvPr>
            <p:ph type="title"/>
          </p:nvPr>
        </p:nvSpPr>
        <p:spPr/>
        <p:txBody>
          <a:bodyPr/>
          <a:lstStyle/>
          <a:p>
            <a:r>
              <a:rPr lang="en-US" dirty="0"/>
              <a:t>Which Databases?</a:t>
            </a:r>
          </a:p>
        </p:txBody>
      </p:sp>
      <p:sp>
        <p:nvSpPr>
          <p:cNvPr id="3" name="Text Placeholder 2">
            <a:extLst>
              <a:ext uri="{FF2B5EF4-FFF2-40B4-BE49-F238E27FC236}">
                <a16:creationId xmlns:a16="http://schemas.microsoft.com/office/drawing/2014/main" id="{39D6E816-F116-E61F-4F3A-05CBFF0CDCA5}"/>
              </a:ext>
            </a:extLst>
          </p:cNvPr>
          <p:cNvSpPr>
            <a:spLocks noGrp="1"/>
          </p:cNvSpPr>
          <p:nvPr>
            <p:ph type="body" idx="3"/>
          </p:nvPr>
        </p:nvSpPr>
        <p:spPr>
          <a:xfrm>
            <a:off x="152400" y="3105150"/>
            <a:ext cx="8915400" cy="1524000"/>
          </a:xfrm>
        </p:spPr>
        <p:txBody>
          <a:bodyPr/>
          <a:lstStyle/>
          <a:p>
            <a:r>
              <a:rPr lang="en-US" sz="1200" dirty="0"/>
              <a:t>MySQL is the most popular “open source, free” relational/SQL DBMS, but PostgreSQL is growing the fastest.</a:t>
            </a:r>
          </a:p>
          <a:p>
            <a:r>
              <a:rPr lang="en-US" sz="1200" dirty="0"/>
              <a:t>MongoDB is the most popular document DBMS.</a:t>
            </a:r>
          </a:p>
          <a:p>
            <a:r>
              <a:rPr lang="en-US" sz="1200" dirty="0"/>
              <a:t>Neo4j is the most popular Graph DBMS.</a:t>
            </a:r>
          </a:p>
          <a:p>
            <a:r>
              <a:rPr lang="en-US" sz="1200" dirty="0"/>
              <a:t>There are many technologies for data engineering and big data. </a:t>
            </a:r>
            <a:r>
              <a:rPr lang="en-US" sz="1200" dirty="0" err="1"/>
              <a:t>PySpark</a:t>
            </a:r>
            <a:r>
              <a:rPr lang="en-US" sz="1200" dirty="0"/>
              <a:t> is popular, common to many systems, simple to install and use from Python.</a:t>
            </a:r>
          </a:p>
          <a:p>
            <a:r>
              <a:rPr lang="en-US" sz="1200" b="1" dirty="0"/>
              <a:t>Note: </a:t>
            </a:r>
            <a:r>
              <a:rPr lang="en-US" sz="1200" dirty="0"/>
              <a:t>Vector databases are growing rapidly because of generative AI/LLMs.</a:t>
            </a:r>
            <a:endParaRPr lang="en-US" sz="1200" b="1" dirty="0"/>
          </a:p>
        </p:txBody>
      </p:sp>
      <p:pic>
        <p:nvPicPr>
          <p:cNvPr id="5" name="Picture 4">
            <a:extLst>
              <a:ext uri="{FF2B5EF4-FFF2-40B4-BE49-F238E27FC236}">
                <a16:creationId xmlns:a16="http://schemas.microsoft.com/office/drawing/2014/main" id="{99171814-9B33-01CF-EEF4-C30419FEE93F}"/>
              </a:ext>
            </a:extLst>
          </p:cNvPr>
          <p:cNvPicPr>
            <a:picLocks noChangeAspect="1"/>
          </p:cNvPicPr>
          <p:nvPr/>
        </p:nvPicPr>
        <p:blipFill>
          <a:blip r:embed="rId2"/>
          <a:stretch>
            <a:fillRect/>
          </a:stretch>
        </p:blipFill>
        <p:spPr>
          <a:xfrm>
            <a:off x="4546536" y="21590"/>
            <a:ext cx="4597464" cy="3149925"/>
          </a:xfrm>
          <a:prstGeom prst="rect">
            <a:avLst/>
          </a:prstGeom>
        </p:spPr>
      </p:pic>
      <p:pic>
        <p:nvPicPr>
          <p:cNvPr id="6" name="Picture 5">
            <a:extLst>
              <a:ext uri="{FF2B5EF4-FFF2-40B4-BE49-F238E27FC236}">
                <a16:creationId xmlns:a16="http://schemas.microsoft.com/office/drawing/2014/main" id="{98897861-D46C-A93C-5C3B-39629FE3CFAB}"/>
              </a:ext>
            </a:extLst>
          </p:cNvPr>
          <p:cNvPicPr>
            <a:picLocks noChangeAspect="1"/>
          </p:cNvPicPr>
          <p:nvPr/>
        </p:nvPicPr>
        <p:blipFill>
          <a:blip r:embed="rId3"/>
          <a:stretch>
            <a:fillRect/>
          </a:stretch>
        </p:blipFill>
        <p:spPr>
          <a:xfrm>
            <a:off x="69037" y="514350"/>
            <a:ext cx="4350563" cy="2324100"/>
          </a:xfrm>
          <a:prstGeom prst="rect">
            <a:avLst/>
          </a:prstGeom>
        </p:spPr>
      </p:pic>
    </p:spTree>
    <p:extLst>
      <p:ext uri="{BB962C8B-B14F-4D97-AF65-F5344CB8AC3E}">
        <p14:creationId xmlns:p14="http://schemas.microsoft.com/office/powerpoint/2010/main" val="20601235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3AF9C-E5F8-F6B9-6C32-377B04870C7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C60C3A-5134-61AB-1F47-97A0ED60C9BB}"/>
              </a:ext>
            </a:extLst>
          </p:cNvPr>
          <p:cNvSpPr>
            <a:spLocks noGrp="1"/>
          </p:cNvSpPr>
          <p:nvPr>
            <p:ph idx="1"/>
          </p:nvPr>
        </p:nvSpPr>
        <p:spPr>
          <a:xfrm>
            <a:off x="152400" y="2279362"/>
            <a:ext cx="8839200" cy="584775"/>
          </a:xfrm>
        </p:spPr>
        <p:txBody>
          <a:bodyPr/>
          <a:lstStyle/>
          <a:p>
            <a:r>
              <a:rPr lang="en-US" sz="3200" dirty="0"/>
              <a:t>Contents</a:t>
            </a:r>
          </a:p>
        </p:txBody>
      </p:sp>
    </p:spTree>
    <p:extLst>
      <p:ext uri="{BB962C8B-B14F-4D97-AF65-F5344CB8AC3E}">
        <p14:creationId xmlns:p14="http://schemas.microsoft.com/office/powerpoint/2010/main" val="124513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316518-4D99-9553-E565-F27E56F31EB5}"/>
              </a:ext>
            </a:extLst>
          </p:cNvPr>
          <p:cNvSpPr>
            <a:spLocks noGrp="1"/>
          </p:cNvSpPr>
          <p:nvPr>
            <p:ph idx="1"/>
          </p:nvPr>
        </p:nvSpPr>
        <p:spPr>
          <a:xfrm>
            <a:off x="152400" y="2279362"/>
            <a:ext cx="8839200" cy="584775"/>
          </a:xfrm>
        </p:spPr>
        <p:txBody>
          <a:bodyPr/>
          <a:lstStyle/>
          <a:p>
            <a:r>
              <a:rPr lang="en-US" sz="3200" dirty="0"/>
              <a:t>Course Overview</a:t>
            </a:r>
          </a:p>
        </p:txBody>
      </p:sp>
    </p:spTree>
    <p:extLst>
      <p:ext uri="{BB962C8B-B14F-4D97-AF65-F5344CB8AC3E}">
        <p14:creationId xmlns:p14="http://schemas.microsoft.com/office/powerpoint/2010/main" val="113825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604213"/>
            <a:ext cx="914400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W4111 Introduction to Databases:</a:t>
            </a:r>
          </a:p>
          <a:p>
            <a:pPr algn="ctr"/>
            <a:endParaRPr lang="en-US" altLang="en-US" sz="2000" i="1" dirty="0">
              <a:solidFill>
                <a:schemeClr val="bg1"/>
              </a:solidFill>
            </a:endParaRPr>
          </a:p>
          <a:p>
            <a:pPr algn="ctr"/>
            <a:r>
              <a:rPr lang="en-US" altLang="en-US" sz="2000" i="1" dirty="0">
                <a:solidFill>
                  <a:srgbClr val="FFFF00"/>
                </a:solidFill>
              </a:rPr>
              <a:t>Faculty do not manage waitlists</a:t>
            </a:r>
            <a:br>
              <a:rPr lang="en-US" altLang="en-US" sz="2000" i="1" dirty="0">
                <a:solidFill>
                  <a:srgbClr val="FFFF00"/>
                </a:solidFill>
              </a:rPr>
            </a:br>
            <a:r>
              <a:rPr lang="en-US" altLang="en-US" sz="2000" i="1" dirty="0">
                <a:solidFill>
                  <a:srgbClr val="FFFF00"/>
                </a:solidFill>
              </a:rPr>
              <a:t>for some courses, including W4111.</a:t>
            </a:r>
          </a:p>
          <a:p>
            <a:pPr algn="ctr"/>
            <a:r>
              <a:rPr lang="en-US" altLang="en-US" sz="2000" i="1" dirty="0">
                <a:solidFill>
                  <a:srgbClr val="FFFF00"/>
                </a:solidFill>
              </a:rPr>
              <a:t>The academic admin staff in the</a:t>
            </a:r>
            <a:br>
              <a:rPr lang="en-US" altLang="en-US" sz="2000" i="1" dirty="0">
                <a:solidFill>
                  <a:srgbClr val="FFFF00"/>
                </a:solidFill>
              </a:rPr>
            </a:br>
            <a:r>
              <a:rPr lang="en-US" altLang="en-US" sz="2000" i="1" dirty="0">
                <a:solidFill>
                  <a:srgbClr val="FFFF00"/>
                </a:solidFill>
              </a:rPr>
              <a:t>CS Department manages the waitlist,</a:t>
            </a:r>
            <a:br>
              <a:rPr lang="en-US" altLang="en-US" sz="2000" i="1" dirty="0">
                <a:solidFill>
                  <a:srgbClr val="FFFF00"/>
                </a:solidFill>
              </a:rPr>
            </a:br>
            <a:r>
              <a:rPr lang="en-US" altLang="en-US" sz="2000" i="1" dirty="0">
                <a:solidFill>
                  <a:srgbClr val="FFFF00"/>
                </a:solidFill>
              </a:rPr>
              <a:t>priorities and enrollment.</a:t>
            </a:r>
          </a:p>
          <a:p>
            <a:pPr algn="ctr"/>
            <a:r>
              <a:rPr lang="en-US" altLang="en-US" sz="2000" i="1" dirty="0">
                <a:solidFill>
                  <a:srgbClr val="FFFF00"/>
                </a:solidFill>
              </a:rPr>
              <a:t>You should contact advising email:</a:t>
            </a:r>
          </a:p>
          <a:p>
            <a:pPr algn="ctr"/>
            <a:r>
              <a:rPr lang="en-US" altLang="en-US" sz="2000" dirty="0">
                <a:solidFill>
                  <a:srgbClr val="FFFF00"/>
                </a:solidFill>
              </a:rPr>
              <a:t>ug-advising, </a:t>
            </a:r>
            <a:r>
              <a:rPr lang="en-US" altLang="en-US" sz="2000" dirty="0" err="1">
                <a:solidFill>
                  <a:srgbClr val="FFFF00"/>
                </a:solidFill>
              </a:rPr>
              <a:t>ms</a:t>
            </a:r>
            <a:r>
              <a:rPr lang="en-US" altLang="en-US" sz="2000" dirty="0">
                <a:solidFill>
                  <a:srgbClr val="FFFF00"/>
                </a:solidFill>
              </a:rPr>
              <a:t>-advising, or </a:t>
            </a:r>
            <a:r>
              <a:rPr lang="en-US" altLang="en-US" sz="2000" dirty="0" err="1">
                <a:solidFill>
                  <a:srgbClr val="FFFF00"/>
                </a:solidFill>
              </a:rPr>
              <a:t>phd</a:t>
            </a:r>
            <a:r>
              <a:rPr lang="en-US" altLang="en-US" sz="2000" dirty="0">
                <a:solidFill>
                  <a:srgbClr val="FFFF00"/>
                </a:solidFill>
              </a:rPr>
              <a:t>-advising</a:t>
            </a:r>
            <a:br>
              <a:rPr lang="en-US" altLang="en-US" sz="2000" dirty="0">
                <a:solidFill>
                  <a:srgbClr val="FFFF00"/>
                </a:solidFill>
              </a:rPr>
            </a:br>
            <a:r>
              <a:rPr lang="en-US" altLang="en-US" sz="2000" dirty="0">
                <a:solidFill>
                  <a:srgbClr val="FFFF00"/>
                </a:solidFill>
              </a:rPr>
              <a:t>@</a:t>
            </a:r>
            <a:r>
              <a:rPr lang="en-US" altLang="en-US" sz="2000" dirty="0" err="1">
                <a:solidFill>
                  <a:srgbClr val="FFFF00"/>
                </a:solidFill>
              </a:rPr>
              <a:t>cs.columbia.edu</a:t>
            </a:r>
            <a:endParaRPr lang="en-US" altLang="en-US" sz="2000" i="1" dirty="0">
              <a:solidFill>
                <a:schemeClr val="bg1"/>
              </a:solidFill>
            </a:endParaRPr>
          </a:p>
          <a:p>
            <a:pPr algn="ctr"/>
            <a:endParaRPr lang="en-US" altLang="en-US" sz="12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3649975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C814F9-036E-D27F-312D-278B0A6B685A}"/>
              </a:ext>
            </a:extLst>
          </p:cNvPr>
          <p:cNvSpPr>
            <a:spLocks noGrp="1"/>
          </p:cNvSpPr>
          <p:nvPr>
            <p:ph type="title"/>
          </p:nvPr>
        </p:nvSpPr>
        <p:spPr/>
        <p:txBody>
          <a:bodyPr/>
          <a:lstStyle/>
          <a:p>
            <a:r>
              <a:rPr lang="en-US" dirty="0"/>
              <a:t>Waitlists and Enrollments</a:t>
            </a:r>
          </a:p>
        </p:txBody>
      </p:sp>
      <p:sp>
        <p:nvSpPr>
          <p:cNvPr id="5" name="Text Placeholder 4">
            <a:extLst>
              <a:ext uri="{FF2B5EF4-FFF2-40B4-BE49-F238E27FC236}">
                <a16:creationId xmlns:a16="http://schemas.microsoft.com/office/drawing/2014/main" id="{E1701BC4-9B23-C430-DBE3-D8CCA1D5BCA3}"/>
              </a:ext>
            </a:extLst>
          </p:cNvPr>
          <p:cNvSpPr>
            <a:spLocks noGrp="1"/>
          </p:cNvSpPr>
          <p:nvPr>
            <p:ph type="body" idx="3"/>
          </p:nvPr>
        </p:nvSpPr>
        <p:spPr>
          <a:xfrm>
            <a:off x="28650" y="971550"/>
            <a:ext cx="9039149" cy="2676150"/>
          </a:xfrm>
        </p:spPr>
        <p:txBody>
          <a:bodyPr/>
          <a:lstStyle/>
          <a:p>
            <a:pPr marL="85725" indent="0" algn="ctr">
              <a:buNone/>
            </a:pPr>
            <a:r>
              <a:rPr lang="en-US" altLang="en-US" sz="2400" i="1" dirty="0">
                <a:solidFill>
                  <a:schemeClr val="tx1"/>
                </a:solidFill>
              </a:rPr>
              <a:t>Faculty do not manage waitlists</a:t>
            </a:r>
            <a:br>
              <a:rPr lang="en-US" altLang="en-US" sz="2400" i="1" dirty="0">
                <a:solidFill>
                  <a:schemeClr val="tx1"/>
                </a:solidFill>
              </a:rPr>
            </a:br>
            <a:r>
              <a:rPr lang="en-US" altLang="en-US" sz="2400" i="1" dirty="0">
                <a:solidFill>
                  <a:schemeClr val="tx1"/>
                </a:solidFill>
              </a:rPr>
              <a:t>for some courses, including W4111.</a:t>
            </a:r>
          </a:p>
          <a:p>
            <a:pPr marL="85725" indent="0" algn="ctr">
              <a:buNone/>
            </a:pPr>
            <a:r>
              <a:rPr lang="en-US" altLang="en-US" sz="2400" i="1" dirty="0">
                <a:solidFill>
                  <a:schemeClr val="tx1"/>
                </a:solidFill>
              </a:rPr>
              <a:t>The academic admin staff in the</a:t>
            </a:r>
            <a:br>
              <a:rPr lang="en-US" altLang="en-US" sz="2400" i="1" dirty="0">
                <a:solidFill>
                  <a:schemeClr val="tx1"/>
                </a:solidFill>
              </a:rPr>
            </a:br>
            <a:r>
              <a:rPr lang="en-US" altLang="en-US" sz="2400" i="1" dirty="0">
                <a:solidFill>
                  <a:schemeClr val="tx1"/>
                </a:solidFill>
              </a:rPr>
              <a:t>CS Department manages the waitlist,</a:t>
            </a:r>
            <a:br>
              <a:rPr lang="en-US" altLang="en-US" sz="2400" i="1" dirty="0">
                <a:solidFill>
                  <a:schemeClr val="tx1"/>
                </a:solidFill>
              </a:rPr>
            </a:br>
            <a:r>
              <a:rPr lang="en-US" altLang="en-US" sz="2400" i="1" dirty="0">
                <a:solidFill>
                  <a:schemeClr val="tx1"/>
                </a:solidFill>
              </a:rPr>
              <a:t>priorities and enrollment.</a:t>
            </a:r>
          </a:p>
          <a:p>
            <a:pPr marL="85725" indent="0" algn="ctr">
              <a:buNone/>
            </a:pPr>
            <a:r>
              <a:rPr lang="en-US" altLang="en-US" sz="2400" i="1" dirty="0">
                <a:solidFill>
                  <a:schemeClr val="tx1"/>
                </a:solidFill>
              </a:rPr>
              <a:t>You should contact advising email:</a:t>
            </a:r>
          </a:p>
          <a:p>
            <a:pPr marL="85725" indent="0" algn="ctr">
              <a:buNone/>
            </a:pPr>
            <a:r>
              <a:rPr lang="en-US" altLang="en-US" sz="2400" dirty="0" err="1">
                <a:solidFill>
                  <a:schemeClr val="tx1"/>
                </a:solidFill>
              </a:rPr>
              <a:t>ug-advising@cs.columbia.edu</a:t>
            </a:r>
            <a:r>
              <a:rPr lang="en-US" altLang="en-US" sz="2400" dirty="0">
                <a:solidFill>
                  <a:schemeClr val="tx1"/>
                </a:solidFill>
              </a:rPr>
              <a:t>, </a:t>
            </a:r>
            <a:r>
              <a:rPr lang="en-US" altLang="en-US" sz="2400" dirty="0" err="1">
                <a:solidFill>
                  <a:schemeClr val="tx1"/>
                </a:solidFill>
              </a:rPr>
              <a:t>ms</a:t>
            </a:r>
            <a:r>
              <a:rPr lang="en-US" altLang="en-US" sz="2400" dirty="0">
                <a:solidFill>
                  <a:schemeClr val="tx1"/>
                </a:solidFill>
              </a:rPr>
              <a:t>-advising @</a:t>
            </a:r>
            <a:r>
              <a:rPr lang="en-US" altLang="en-US" sz="2400" dirty="0" err="1">
                <a:solidFill>
                  <a:schemeClr val="tx1"/>
                </a:solidFill>
              </a:rPr>
              <a:t>cs.columbia.edu</a:t>
            </a:r>
            <a:br>
              <a:rPr lang="en-US" altLang="en-US" sz="2400" dirty="0">
                <a:solidFill>
                  <a:schemeClr val="tx1"/>
                </a:solidFill>
              </a:rPr>
            </a:br>
            <a:r>
              <a:rPr lang="en-US" altLang="en-US" sz="2400" dirty="0">
                <a:solidFill>
                  <a:schemeClr val="tx1"/>
                </a:solidFill>
              </a:rPr>
              <a:t>or</a:t>
            </a:r>
            <a:br>
              <a:rPr lang="en-US" altLang="en-US" sz="2400" dirty="0">
                <a:solidFill>
                  <a:schemeClr val="tx1"/>
                </a:solidFill>
              </a:rPr>
            </a:br>
            <a:r>
              <a:rPr lang="en-US" altLang="en-US" sz="2400" dirty="0" err="1">
                <a:solidFill>
                  <a:schemeClr val="tx1"/>
                </a:solidFill>
              </a:rPr>
              <a:t>phd</a:t>
            </a:r>
            <a:r>
              <a:rPr lang="en-US" altLang="en-US" sz="2400" dirty="0">
                <a:solidFill>
                  <a:schemeClr val="tx1"/>
                </a:solidFill>
              </a:rPr>
              <a:t>-advising @</a:t>
            </a:r>
            <a:r>
              <a:rPr lang="en-US" altLang="en-US" sz="2400" dirty="0" err="1">
                <a:solidFill>
                  <a:schemeClr val="tx1"/>
                </a:solidFill>
              </a:rPr>
              <a:t>cs.columbia.edu</a:t>
            </a:r>
            <a:br>
              <a:rPr lang="en-US" altLang="en-US" sz="2400" dirty="0">
                <a:solidFill>
                  <a:schemeClr val="tx1"/>
                </a:solidFill>
              </a:rPr>
            </a:br>
            <a:endParaRPr lang="en-US" altLang="en-US" sz="2400" i="1" dirty="0">
              <a:solidFill>
                <a:schemeClr val="tx1"/>
              </a:solidFill>
            </a:endParaRPr>
          </a:p>
        </p:txBody>
      </p:sp>
    </p:spTree>
    <p:extLst>
      <p:ext uri="{BB962C8B-B14F-4D97-AF65-F5344CB8AC3E}">
        <p14:creationId xmlns:p14="http://schemas.microsoft.com/office/powerpoint/2010/main" val="40986158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19F94-ADA1-D036-D7BD-D7F2B0AF6CF5}"/>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34E024AD-7710-E857-786B-9B94BBB98631}"/>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F65E364A-6F21-424A-EBE3-55F2E295F30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9">
            <a:extLst>
              <a:ext uri="{FF2B5EF4-FFF2-40B4-BE49-F238E27FC236}">
                <a16:creationId xmlns:a16="http://schemas.microsoft.com/office/drawing/2014/main" id="{0DEEB8C1-B8DB-289B-4F33-19811092FE6B}"/>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1: Introduction, Course Overview, Foundational Concepts			© Donald F. Ferguson, 2024</a:t>
            </a:r>
            <a:endParaRPr lang="en-US" altLang="en-US" sz="800" i="1" dirty="0">
              <a:solidFill>
                <a:schemeClr val="bg1"/>
              </a:solidFill>
            </a:endParaRPr>
          </a:p>
        </p:txBody>
      </p:sp>
      <p:sp>
        <p:nvSpPr>
          <p:cNvPr id="2" name="Rectangle 1">
            <a:extLst>
              <a:ext uri="{FF2B5EF4-FFF2-40B4-BE49-F238E27FC236}">
                <a16:creationId xmlns:a16="http://schemas.microsoft.com/office/drawing/2014/main" id="{6732EE99-1E89-C861-F216-65974CFE2C9B}"/>
              </a:ext>
            </a:extLst>
          </p:cNvPr>
          <p:cNvSpPr/>
          <p:nvPr/>
        </p:nvSpPr>
        <p:spPr>
          <a:xfrm>
            <a:off x="0" y="438150"/>
            <a:ext cx="9144000" cy="4257675"/>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8">
            <a:extLst>
              <a:ext uri="{FF2B5EF4-FFF2-40B4-BE49-F238E27FC236}">
                <a16:creationId xmlns:a16="http://schemas.microsoft.com/office/drawing/2014/main" id="{05AA900C-5676-3DD2-295E-E2A6EE11EDEA}"/>
              </a:ext>
            </a:extLst>
          </p:cNvPr>
          <p:cNvSpPr txBox="1">
            <a:spLocks noChangeArrowheads="1"/>
          </p:cNvSpPr>
          <p:nvPr/>
        </p:nvSpPr>
        <p:spPr bwMode="auto">
          <a:xfrm>
            <a:off x="0" y="604213"/>
            <a:ext cx="914400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W4111 Introduction to Databases:</a:t>
            </a:r>
          </a:p>
          <a:p>
            <a:pPr algn="ctr"/>
            <a:endParaRPr lang="en-US" altLang="en-US" sz="2000" i="1" dirty="0">
              <a:solidFill>
                <a:schemeClr val="bg1"/>
              </a:solidFill>
            </a:endParaRPr>
          </a:p>
          <a:p>
            <a:pPr algn="ctr"/>
            <a:r>
              <a:rPr lang="en-US" altLang="en-US" sz="2000" i="1" dirty="0">
                <a:solidFill>
                  <a:srgbClr val="FFFF00"/>
                </a:solidFill>
              </a:rPr>
              <a:t>Faculty do not manage waitlists</a:t>
            </a:r>
            <a:br>
              <a:rPr lang="en-US" altLang="en-US" sz="2000" i="1" dirty="0">
                <a:solidFill>
                  <a:srgbClr val="FFFF00"/>
                </a:solidFill>
              </a:rPr>
            </a:br>
            <a:r>
              <a:rPr lang="en-US" altLang="en-US" sz="2000" i="1" dirty="0">
                <a:solidFill>
                  <a:srgbClr val="FFFF00"/>
                </a:solidFill>
              </a:rPr>
              <a:t>for some courses, including W4111.</a:t>
            </a:r>
          </a:p>
          <a:p>
            <a:pPr algn="ctr"/>
            <a:r>
              <a:rPr lang="en-US" altLang="en-US" sz="2000" i="1" dirty="0">
                <a:solidFill>
                  <a:srgbClr val="FFFF00"/>
                </a:solidFill>
              </a:rPr>
              <a:t>The academic admin staff in the</a:t>
            </a:r>
            <a:br>
              <a:rPr lang="en-US" altLang="en-US" sz="2000" i="1" dirty="0">
                <a:solidFill>
                  <a:srgbClr val="FFFF00"/>
                </a:solidFill>
              </a:rPr>
            </a:br>
            <a:r>
              <a:rPr lang="en-US" altLang="en-US" sz="2000" i="1" dirty="0">
                <a:solidFill>
                  <a:srgbClr val="FFFF00"/>
                </a:solidFill>
              </a:rPr>
              <a:t>CS Department manages the waitlist,</a:t>
            </a:r>
            <a:br>
              <a:rPr lang="en-US" altLang="en-US" sz="2000" i="1" dirty="0">
                <a:solidFill>
                  <a:srgbClr val="FFFF00"/>
                </a:solidFill>
              </a:rPr>
            </a:br>
            <a:r>
              <a:rPr lang="en-US" altLang="en-US" sz="2000" i="1" dirty="0">
                <a:solidFill>
                  <a:srgbClr val="FFFF00"/>
                </a:solidFill>
              </a:rPr>
              <a:t>priorities and enrollment.</a:t>
            </a:r>
          </a:p>
          <a:p>
            <a:pPr algn="ctr"/>
            <a:r>
              <a:rPr lang="en-US" altLang="en-US" sz="2000" i="1" dirty="0">
                <a:solidFill>
                  <a:srgbClr val="FFFF00"/>
                </a:solidFill>
              </a:rPr>
              <a:t>You should contact advising email:</a:t>
            </a:r>
          </a:p>
          <a:p>
            <a:pPr algn="ctr"/>
            <a:r>
              <a:rPr lang="en-US" altLang="en-US" sz="2000" dirty="0">
                <a:solidFill>
                  <a:srgbClr val="FFFF00"/>
                </a:solidFill>
              </a:rPr>
              <a:t>ug-advising, </a:t>
            </a:r>
            <a:r>
              <a:rPr lang="en-US" altLang="en-US" sz="2000" dirty="0" err="1">
                <a:solidFill>
                  <a:srgbClr val="FFFF00"/>
                </a:solidFill>
              </a:rPr>
              <a:t>ms</a:t>
            </a:r>
            <a:r>
              <a:rPr lang="en-US" altLang="en-US" sz="2000" dirty="0">
                <a:solidFill>
                  <a:srgbClr val="FFFF00"/>
                </a:solidFill>
              </a:rPr>
              <a:t>-advising, or </a:t>
            </a:r>
            <a:r>
              <a:rPr lang="en-US" altLang="en-US" sz="2000" dirty="0" err="1">
                <a:solidFill>
                  <a:srgbClr val="FFFF00"/>
                </a:solidFill>
              </a:rPr>
              <a:t>phd</a:t>
            </a:r>
            <a:r>
              <a:rPr lang="en-US" altLang="en-US" sz="2000" dirty="0">
                <a:solidFill>
                  <a:srgbClr val="FFFF00"/>
                </a:solidFill>
              </a:rPr>
              <a:t>-advising</a:t>
            </a:r>
            <a:br>
              <a:rPr lang="en-US" altLang="en-US" sz="2000" dirty="0">
                <a:solidFill>
                  <a:srgbClr val="FFFF00"/>
                </a:solidFill>
              </a:rPr>
            </a:br>
            <a:r>
              <a:rPr lang="en-US" altLang="en-US" sz="2000" dirty="0">
                <a:solidFill>
                  <a:srgbClr val="FFFF00"/>
                </a:solidFill>
              </a:rPr>
              <a:t>@</a:t>
            </a:r>
            <a:r>
              <a:rPr lang="en-US" altLang="en-US" sz="2000" dirty="0" err="1">
                <a:solidFill>
                  <a:srgbClr val="FFFF00"/>
                </a:solidFill>
              </a:rPr>
              <a:t>cs.columbia.edu</a:t>
            </a:r>
            <a:endParaRPr lang="en-US" altLang="en-US" sz="2000" i="1" dirty="0">
              <a:solidFill>
                <a:schemeClr val="bg1"/>
              </a:solidFill>
            </a:endParaRPr>
          </a:p>
          <a:p>
            <a:pPr algn="ctr"/>
            <a:endParaRPr lang="en-US" altLang="en-US" sz="1200" i="1" dirty="0">
              <a:solidFill>
                <a:schemeClr val="bg1"/>
              </a:solidFill>
            </a:endParaRPr>
          </a:p>
        </p:txBody>
      </p:sp>
    </p:spTree>
    <p:extLst>
      <p:ext uri="{BB962C8B-B14F-4D97-AF65-F5344CB8AC3E}">
        <p14:creationId xmlns:p14="http://schemas.microsoft.com/office/powerpoint/2010/main" val="16661454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C4746-B82B-3F41-8244-F524491BD6E3}"/>
              </a:ext>
            </a:extLst>
          </p:cNvPr>
          <p:cNvSpPr>
            <a:spLocks noGrp="1"/>
          </p:cNvSpPr>
          <p:nvPr>
            <p:ph idx="1"/>
          </p:nvPr>
        </p:nvSpPr>
        <p:spPr>
          <a:xfrm>
            <a:off x="152400" y="496785"/>
            <a:ext cx="8839200" cy="4149930"/>
          </a:xfrm>
        </p:spPr>
        <p:txBody>
          <a:bodyPr/>
          <a:lstStyle/>
          <a:p>
            <a:pPr>
              <a:spcBef>
                <a:spcPts val="0"/>
              </a:spcBef>
              <a:spcAft>
                <a:spcPts val="100"/>
              </a:spcAft>
            </a:pPr>
            <a:r>
              <a:rPr lang="en-US" sz="1600" dirty="0"/>
              <a:t>Introduction</a:t>
            </a:r>
          </a:p>
          <a:p>
            <a:pPr lvl="1">
              <a:spcBef>
                <a:spcPts val="0"/>
              </a:spcBef>
              <a:spcAft>
                <a:spcPts val="100"/>
              </a:spcAft>
            </a:pPr>
            <a:r>
              <a:rPr lang="en-US" sz="1400" dirty="0"/>
              <a:t>Logistics, about your instructor, OHs, IAs.</a:t>
            </a:r>
          </a:p>
          <a:p>
            <a:pPr lvl="1">
              <a:spcBef>
                <a:spcPts val="0"/>
              </a:spcBef>
              <a:spcAft>
                <a:spcPts val="100"/>
              </a:spcAft>
            </a:pPr>
            <a:r>
              <a:rPr lang="en-US" sz="1400" dirty="0"/>
              <a:t>Homework, exams.</a:t>
            </a:r>
          </a:p>
          <a:p>
            <a:pPr>
              <a:spcBef>
                <a:spcPts val="0"/>
              </a:spcBef>
              <a:spcAft>
                <a:spcPts val="100"/>
              </a:spcAft>
            </a:pPr>
            <a:r>
              <a:rPr lang="en-US" sz="1600" strike="sngStrike" dirty="0">
                <a:solidFill>
                  <a:srgbClr val="FF0000"/>
                </a:solidFill>
              </a:rPr>
              <a:t>Data, Databases, Database Management Systems, Applications</a:t>
            </a:r>
          </a:p>
          <a:p>
            <a:pPr>
              <a:spcBef>
                <a:spcPts val="0"/>
              </a:spcBef>
              <a:spcAft>
                <a:spcPts val="100"/>
              </a:spcAft>
            </a:pPr>
            <a:r>
              <a:rPr lang="en-US" sz="1600" dirty="0"/>
              <a:t>Motivating Examples:</a:t>
            </a:r>
          </a:p>
          <a:p>
            <a:pPr lvl="1">
              <a:spcBef>
                <a:spcPts val="0"/>
              </a:spcBef>
              <a:spcAft>
                <a:spcPts val="100"/>
              </a:spcAft>
            </a:pPr>
            <a:r>
              <a:rPr lang="en-US" sz="1400" dirty="0"/>
              <a:t>Interactive, web application.</a:t>
            </a:r>
          </a:p>
          <a:p>
            <a:pPr lvl="1">
              <a:spcBef>
                <a:spcPts val="0"/>
              </a:spcBef>
              <a:spcAft>
                <a:spcPts val="100"/>
              </a:spcAft>
            </a:pPr>
            <a:r>
              <a:rPr lang="en-US" sz="1400" dirty="0"/>
              <a:t>Data analysis and visualization.</a:t>
            </a:r>
          </a:p>
          <a:p>
            <a:pPr>
              <a:spcBef>
                <a:spcPts val="0"/>
              </a:spcBef>
              <a:spcAft>
                <a:spcPts val="100"/>
              </a:spcAft>
            </a:pPr>
            <a:r>
              <a:rPr lang="en-US" sz="1600" dirty="0"/>
              <a:t>Database design, Entity-Relationship Model (Part 1)</a:t>
            </a:r>
          </a:p>
          <a:p>
            <a:pPr lvl="1">
              <a:spcBef>
                <a:spcPts val="0"/>
              </a:spcBef>
              <a:spcAft>
                <a:spcPts val="100"/>
              </a:spcAft>
            </a:pPr>
            <a:r>
              <a:rPr lang="en-US" sz="1400" dirty="0"/>
              <a:t>Database design process.</a:t>
            </a:r>
          </a:p>
          <a:p>
            <a:pPr lvl="1">
              <a:spcBef>
                <a:spcPts val="0"/>
              </a:spcBef>
              <a:spcAft>
                <a:spcPts val="100"/>
              </a:spcAft>
            </a:pPr>
            <a:r>
              <a:rPr lang="en-US" sz="1400" dirty="0"/>
              <a:t>ER-Model and diagrams.</a:t>
            </a:r>
          </a:p>
          <a:p>
            <a:pPr>
              <a:spcBef>
                <a:spcPts val="0"/>
              </a:spcBef>
              <a:spcAft>
                <a:spcPts val="100"/>
              </a:spcAft>
            </a:pPr>
            <a:r>
              <a:rPr lang="en-US" sz="1600" dirty="0"/>
              <a:t>The theory: The </a:t>
            </a:r>
            <a:r>
              <a:rPr lang="en-US" sz="1600" i="1" dirty="0"/>
              <a:t>Relational Model </a:t>
            </a:r>
            <a:r>
              <a:rPr lang="en-US" sz="1600" dirty="0"/>
              <a:t>(Part 1)</a:t>
            </a:r>
          </a:p>
          <a:p>
            <a:pPr lvl="1">
              <a:spcBef>
                <a:spcPts val="0"/>
              </a:spcBef>
              <a:spcAft>
                <a:spcPts val="100"/>
              </a:spcAft>
            </a:pPr>
            <a:r>
              <a:rPr lang="en-US" sz="1400" dirty="0"/>
              <a:t>Relational model, schema, keys, schema diagrams.</a:t>
            </a:r>
          </a:p>
          <a:p>
            <a:pPr lvl="1">
              <a:spcBef>
                <a:spcPts val="0"/>
              </a:spcBef>
              <a:spcAft>
                <a:spcPts val="100"/>
              </a:spcAft>
            </a:pPr>
            <a:r>
              <a:rPr lang="en-US" sz="1400" dirty="0"/>
              <a:t>Basics of relational algebra.</a:t>
            </a:r>
          </a:p>
          <a:p>
            <a:pPr>
              <a:spcBef>
                <a:spcPts val="0"/>
              </a:spcBef>
              <a:spcAft>
                <a:spcPts val="100"/>
              </a:spcAft>
            </a:pPr>
            <a:r>
              <a:rPr lang="en-US" sz="1600" dirty="0"/>
              <a:t>The realization: Structured Query Language (SQL) (Part 1)</a:t>
            </a:r>
          </a:p>
          <a:p>
            <a:pPr lvl="1">
              <a:spcBef>
                <a:spcPts val="0"/>
              </a:spcBef>
              <a:spcAft>
                <a:spcPts val="100"/>
              </a:spcAft>
            </a:pPr>
            <a:r>
              <a:rPr lang="en-US" sz="1400" dirty="0"/>
              <a:t>Basics of Data Definition Language.</a:t>
            </a:r>
          </a:p>
          <a:p>
            <a:pPr lvl="1">
              <a:spcBef>
                <a:spcPts val="0"/>
              </a:spcBef>
              <a:spcAft>
                <a:spcPts val="100"/>
              </a:spcAft>
            </a:pPr>
            <a:r>
              <a:rPr lang="en-US" sz="1400" dirty="0"/>
              <a:t>Basics of Data Manipulation Language (Query).</a:t>
            </a:r>
          </a:p>
          <a:p>
            <a:pPr>
              <a:spcBef>
                <a:spcPts val="0"/>
              </a:spcBef>
              <a:spcAft>
                <a:spcPts val="100"/>
              </a:spcAft>
            </a:pPr>
            <a:r>
              <a:rPr lang="en-US" sz="1600" dirty="0"/>
              <a:t>Homework 1 – (Initial) Definition and discussion.</a:t>
            </a:r>
          </a:p>
        </p:txBody>
      </p:sp>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Contents</a:t>
            </a:r>
          </a:p>
        </p:txBody>
      </p:sp>
      <p:sp>
        <p:nvSpPr>
          <p:cNvPr id="4" name="TextBox 3">
            <a:extLst>
              <a:ext uri="{FF2B5EF4-FFF2-40B4-BE49-F238E27FC236}">
                <a16:creationId xmlns:a16="http://schemas.microsoft.com/office/drawing/2014/main" id="{9EC10655-D304-7B4E-ACC1-C9793E449438}"/>
              </a:ext>
            </a:extLst>
          </p:cNvPr>
          <p:cNvSpPr txBox="1"/>
          <p:nvPr/>
        </p:nvSpPr>
        <p:spPr>
          <a:xfrm>
            <a:off x="5357579" y="819150"/>
            <a:ext cx="3571362" cy="1938992"/>
          </a:xfrm>
          <a:prstGeom prst="rect">
            <a:avLst/>
          </a:prstGeom>
          <a:noFill/>
        </p:spPr>
        <p:txBody>
          <a:bodyPr wrap="none" rtlCol="0">
            <a:spAutoFit/>
          </a:bodyPr>
          <a:lstStyle/>
          <a:p>
            <a:pPr marL="285750" indent="-285750">
              <a:buFont typeface="Arial" panose="020B0604020202020204" pitchFamily="34" charset="0"/>
              <a:buChar char="•"/>
            </a:pPr>
            <a:r>
              <a:rPr lang="en-US" sz="1200" dirty="0">
                <a:solidFill>
                  <a:srgbClr val="FF0000"/>
                </a:solidFill>
              </a:rPr>
              <a:t>The material is mostly</a:t>
            </a:r>
          </a:p>
          <a:p>
            <a:pPr marL="742950" lvl="1" indent="-285750">
              <a:buFont typeface="Arial" panose="020B0604020202020204" pitchFamily="34" charset="0"/>
              <a:buChar char="•"/>
            </a:pPr>
            <a:r>
              <a:rPr lang="en-US" sz="1200" dirty="0">
                <a:solidFill>
                  <a:srgbClr val="FF0000"/>
                </a:solidFill>
              </a:rPr>
              <a:t>History of databases</a:t>
            </a:r>
          </a:p>
          <a:p>
            <a:pPr marL="742950" lvl="1" indent="-285750">
              <a:buFont typeface="Arial" panose="020B0604020202020204" pitchFamily="34" charset="0"/>
              <a:buChar char="•"/>
            </a:pPr>
            <a:r>
              <a:rPr lang="en-US" sz="1200" dirty="0">
                <a:solidFill>
                  <a:srgbClr val="FF0000"/>
                </a:solidFill>
              </a:rPr>
              <a:t>Motivation for databases</a:t>
            </a:r>
          </a:p>
          <a:p>
            <a:pPr marL="742950" lvl="1" indent="-285750">
              <a:buFont typeface="Arial" panose="020B0604020202020204" pitchFamily="34" charset="0"/>
              <a:buChar char="•"/>
            </a:pPr>
            <a:r>
              <a:rPr lang="en-US" sz="1200" dirty="0">
                <a:solidFill>
                  <a:srgbClr val="FF0000"/>
                </a:solidFill>
              </a:rPr>
              <a:t>Terms</a:t>
            </a:r>
          </a:p>
          <a:p>
            <a:pPr marL="742950" lvl="1" indent="-285750">
              <a:buFont typeface="Arial" panose="020B0604020202020204" pitchFamily="34" charset="0"/>
              <a:buChar char="•"/>
            </a:pPr>
            <a:r>
              <a:rPr lang="en-US" sz="1200" dirty="0">
                <a:solidFill>
                  <a:srgbClr val="FF0000"/>
                </a:solidFill>
              </a:rPr>
              <a:t>Concepts</a:t>
            </a:r>
          </a:p>
          <a:p>
            <a:pPr marL="285750" indent="-285750">
              <a:buFont typeface="Arial" panose="020B0604020202020204" pitchFamily="34" charset="0"/>
              <a:buChar char="•"/>
            </a:pPr>
            <a:r>
              <a:rPr lang="en-US" sz="1200" dirty="0">
                <a:solidFill>
                  <a:srgbClr val="FF0000"/>
                </a:solidFill>
              </a:rPr>
              <a:t>Covering in lecture is not a good use of time.</a:t>
            </a:r>
          </a:p>
          <a:p>
            <a:pPr marL="285750" indent="-285750">
              <a:buFont typeface="Arial" panose="020B0604020202020204" pitchFamily="34" charset="0"/>
              <a:buChar char="•"/>
            </a:pPr>
            <a:r>
              <a:rPr lang="en-US" sz="1200" dirty="0">
                <a:solidFill>
                  <a:srgbClr val="FF0000"/>
                </a:solidFill>
              </a:rPr>
              <a:t>Just read slides that come with book.</a:t>
            </a:r>
            <a:br>
              <a:rPr lang="en-US" sz="1200" dirty="0">
                <a:solidFill>
                  <a:srgbClr val="FF0000"/>
                </a:solidFill>
              </a:rPr>
            </a:br>
            <a:r>
              <a:rPr lang="en-US" sz="1200" dirty="0">
                <a:solidFill>
                  <a:srgbClr val="FF0000"/>
                </a:solidFill>
                <a:hlinkClick r:id="rId2"/>
              </a:rPr>
              <a:t>https://www.db-book.com/slides-dir/index.html</a:t>
            </a:r>
            <a:endParaRPr lang="en-US" sz="1200" dirty="0">
              <a:solidFill>
                <a:srgbClr val="FF0000"/>
              </a:solidFill>
            </a:endParaRPr>
          </a:p>
          <a:p>
            <a:pPr marL="285750" indent="-285750">
              <a:buFont typeface="Arial" panose="020B0604020202020204" pitchFamily="34" charset="0"/>
              <a:buChar char="•"/>
            </a:pPr>
            <a:r>
              <a:rPr lang="en-US" sz="1200" dirty="0">
                <a:solidFill>
                  <a:srgbClr val="FF0000"/>
                </a:solidFill>
              </a:rPr>
              <a:t>Homework assignments and exams will test</a:t>
            </a:r>
            <a:br>
              <a:rPr lang="en-US" sz="1200" dirty="0">
                <a:solidFill>
                  <a:srgbClr val="FF0000"/>
                </a:solidFill>
              </a:rPr>
            </a:br>
            <a:r>
              <a:rPr lang="en-US" sz="1200" dirty="0">
                <a:solidFill>
                  <a:srgbClr val="FF0000"/>
                </a:solidFill>
              </a:rPr>
              <a:t>knowledge and if you have reviewed material.</a:t>
            </a:r>
          </a:p>
        </p:txBody>
      </p:sp>
    </p:spTree>
    <p:extLst>
      <p:ext uri="{BB962C8B-B14F-4D97-AF65-F5344CB8AC3E}">
        <p14:creationId xmlns:p14="http://schemas.microsoft.com/office/powerpoint/2010/main" val="6492187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4DBFD-A680-6633-08AA-7BB58CEBF05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EA7BFD2-9BD8-7674-27C1-49A15C2AAE2D}"/>
              </a:ext>
            </a:extLst>
          </p:cNvPr>
          <p:cNvSpPr>
            <a:spLocks noGrp="1"/>
          </p:cNvSpPr>
          <p:nvPr>
            <p:ph type="body" idx="3"/>
          </p:nvPr>
        </p:nvSpPr>
        <p:spPr>
          <a:xfrm>
            <a:off x="971089" y="1164866"/>
            <a:ext cx="5575135" cy="2677419"/>
          </a:xfrm>
        </p:spPr>
        <p:txBody>
          <a:bodyPr/>
          <a:lstStyle/>
          <a:p>
            <a:endParaRPr lang="en-US" dirty="0"/>
          </a:p>
        </p:txBody>
      </p:sp>
      <p:pic>
        <p:nvPicPr>
          <p:cNvPr id="1026" name="Picture 2">
            <a:extLst>
              <a:ext uri="{FF2B5EF4-FFF2-40B4-BE49-F238E27FC236}">
                <a16:creationId xmlns:a16="http://schemas.microsoft.com/office/drawing/2014/main" id="{F15E4E85-FB1E-46EF-F328-E5B957A759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044" y="851644"/>
            <a:ext cx="5523451" cy="3440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5894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6BB0DC-9149-9C08-F871-9F801C020315}"/>
              </a:ext>
            </a:extLst>
          </p:cNvPr>
          <p:cNvSpPr>
            <a:spLocks noGrp="1"/>
          </p:cNvSpPr>
          <p:nvPr>
            <p:ph idx="1"/>
          </p:nvPr>
        </p:nvSpPr>
        <p:spPr/>
        <p:txBody>
          <a:bodyPr/>
          <a:lstStyle/>
          <a:p>
            <a:r>
              <a:rPr lang="en-US" dirty="0"/>
              <a:t>Contents</a:t>
            </a:r>
          </a:p>
        </p:txBody>
      </p:sp>
    </p:spTree>
    <p:extLst>
      <p:ext uri="{BB962C8B-B14F-4D97-AF65-F5344CB8AC3E}">
        <p14:creationId xmlns:p14="http://schemas.microsoft.com/office/powerpoint/2010/main" val="2908064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F52873-DE0D-285B-3D04-10526AC35035}"/>
              </a:ext>
            </a:extLst>
          </p:cNvPr>
          <p:cNvSpPr>
            <a:spLocks noGrp="1"/>
          </p:cNvSpPr>
          <p:nvPr>
            <p:ph type="title"/>
          </p:nvPr>
        </p:nvSpPr>
        <p:spPr/>
        <p:txBody>
          <a:bodyPr/>
          <a:lstStyle/>
          <a:p>
            <a:r>
              <a:rPr lang="en-US" sz="3600" dirty="0"/>
              <a:t>Contents</a:t>
            </a:r>
          </a:p>
        </p:txBody>
      </p:sp>
      <p:sp>
        <p:nvSpPr>
          <p:cNvPr id="5" name="Text Placeholder 4">
            <a:extLst>
              <a:ext uri="{FF2B5EF4-FFF2-40B4-BE49-F238E27FC236}">
                <a16:creationId xmlns:a16="http://schemas.microsoft.com/office/drawing/2014/main" id="{887448D6-4BAB-6EB5-F877-FEE8B6AC66B9}"/>
              </a:ext>
            </a:extLst>
          </p:cNvPr>
          <p:cNvSpPr>
            <a:spLocks noGrp="1"/>
          </p:cNvSpPr>
          <p:nvPr>
            <p:ph type="body" idx="3"/>
          </p:nvPr>
        </p:nvSpPr>
        <p:spPr>
          <a:xfrm>
            <a:off x="598947" y="742950"/>
            <a:ext cx="7914375" cy="3886200"/>
          </a:xfrm>
        </p:spPr>
        <p:txBody>
          <a:bodyPr/>
          <a:lstStyle/>
          <a:p>
            <a:pPr>
              <a:lnSpc>
                <a:spcPct val="100000"/>
              </a:lnSpc>
              <a:spcBef>
                <a:spcPts val="0"/>
              </a:spcBef>
            </a:pPr>
            <a:r>
              <a:rPr lang="en-US" sz="2000" dirty="0"/>
              <a:t>Course overview:</a:t>
            </a:r>
          </a:p>
          <a:p>
            <a:pPr lvl="1">
              <a:lnSpc>
                <a:spcPct val="100000"/>
              </a:lnSpc>
              <a:spcBef>
                <a:spcPts val="0"/>
              </a:spcBef>
              <a:buFont typeface="Wingdings" pitchFamily="2" charset="2"/>
              <a:buChar char="§"/>
            </a:pPr>
            <a:r>
              <a:rPr lang="en-US" sz="1800" dirty="0"/>
              <a:t>Instructor and TAs</a:t>
            </a:r>
          </a:p>
          <a:p>
            <a:pPr lvl="1">
              <a:lnSpc>
                <a:spcPct val="100000"/>
              </a:lnSpc>
              <a:spcBef>
                <a:spcPts val="0"/>
              </a:spcBef>
              <a:buFont typeface="Wingdings" pitchFamily="2" charset="2"/>
              <a:buChar char="§"/>
            </a:pPr>
            <a:r>
              <a:rPr lang="en-US" sz="1800" dirty="0"/>
              <a:t>Course objectives and content</a:t>
            </a:r>
          </a:p>
          <a:p>
            <a:pPr lvl="1">
              <a:lnSpc>
                <a:spcPct val="100000"/>
              </a:lnSpc>
              <a:spcBef>
                <a:spcPts val="0"/>
              </a:spcBef>
              <a:buFont typeface="Wingdings" pitchFamily="2" charset="2"/>
              <a:buChar char="§"/>
            </a:pPr>
            <a:r>
              <a:rPr lang="en-US" sz="1800" dirty="0"/>
              <a:t>Homework, exams, grading</a:t>
            </a:r>
          </a:p>
          <a:p>
            <a:pPr>
              <a:lnSpc>
                <a:spcPct val="100000"/>
              </a:lnSpc>
              <a:spcBef>
                <a:spcPts val="0"/>
              </a:spcBef>
            </a:pPr>
            <a:r>
              <a:rPr lang="en-US" sz="2000" dirty="0"/>
              <a:t>Introductory concepts:</a:t>
            </a:r>
          </a:p>
          <a:p>
            <a:pPr lvl="1">
              <a:lnSpc>
                <a:spcPct val="100000"/>
              </a:lnSpc>
              <a:spcBef>
                <a:spcPts val="0"/>
              </a:spcBef>
              <a:buFont typeface="Wingdings" pitchFamily="2" charset="2"/>
              <a:buChar char="§"/>
            </a:pPr>
            <a:r>
              <a:rPr lang="en-US" sz="1600" dirty="0"/>
              <a:t>Instructor and TAs</a:t>
            </a:r>
          </a:p>
          <a:p>
            <a:pPr lvl="1">
              <a:lnSpc>
                <a:spcPct val="100000"/>
              </a:lnSpc>
              <a:spcBef>
                <a:spcPts val="0"/>
              </a:spcBef>
              <a:buFont typeface="Wingdings" pitchFamily="2" charset="2"/>
              <a:buChar char="§"/>
            </a:pPr>
            <a:r>
              <a:rPr lang="en-US" sz="1600" dirty="0"/>
              <a:t>Course overview, objectives and content</a:t>
            </a:r>
          </a:p>
          <a:p>
            <a:pPr lvl="1">
              <a:lnSpc>
                <a:spcPct val="100000"/>
              </a:lnSpc>
              <a:spcBef>
                <a:spcPts val="0"/>
              </a:spcBef>
              <a:buFont typeface="Wingdings" pitchFamily="2" charset="2"/>
              <a:buChar char="§"/>
            </a:pPr>
            <a:r>
              <a:rPr lang="en-US" sz="1600" dirty="0"/>
              <a:t>Homework, exams, grading</a:t>
            </a:r>
          </a:p>
          <a:p>
            <a:pPr lvl="1">
              <a:lnSpc>
                <a:spcPct val="100000"/>
              </a:lnSpc>
              <a:spcBef>
                <a:spcPts val="0"/>
              </a:spcBef>
              <a:buFont typeface="Wingdings" pitchFamily="2" charset="2"/>
              <a:buChar char="§"/>
            </a:pPr>
            <a:r>
              <a:rPr lang="en-US" sz="1600" dirty="0"/>
              <a:t>Resources and environment</a:t>
            </a:r>
          </a:p>
          <a:p>
            <a:pPr lvl="1">
              <a:lnSpc>
                <a:spcPct val="100000"/>
              </a:lnSpc>
              <a:spcBef>
                <a:spcPts val="0"/>
              </a:spcBef>
              <a:buFont typeface="Wingdings" pitchFamily="2" charset="2"/>
              <a:buChar char="§"/>
            </a:pPr>
            <a:r>
              <a:rPr lang="en-US" sz="1600" dirty="0"/>
              <a:t>Web applications, </a:t>
            </a:r>
            <a:r>
              <a:rPr lang="en-US" sz="1600" dirty="0" err="1"/>
              <a:t>ipython</a:t>
            </a:r>
            <a:r>
              <a:rPr lang="en-US" sz="1600" dirty="0"/>
              <a:t> data science projects</a:t>
            </a:r>
          </a:p>
          <a:p>
            <a:pPr>
              <a:lnSpc>
                <a:spcPct val="100000"/>
              </a:lnSpc>
              <a:spcBef>
                <a:spcPts val="0"/>
              </a:spcBef>
            </a:pPr>
            <a:r>
              <a:rPr lang="en-US" sz="2000" dirty="0"/>
              <a:t>Introduction to</a:t>
            </a:r>
          </a:p>
          <a:p>
            <a:pPr lvl="1">
              <a:lnSpc>
                <a:spcPct val="100000"/>
              </a:lnSpc>
              <a:spcBef>
                <a:spcPts val="0"/>
              </a:spcBef>
              <a:buFont typeface="Wingdings" pitchFamily="2" charset="2"/>
              <a:buChar char="§"/>
            </a:pPr>
            <a:r>
              <a:rPr lang="en-US" sz="1400" dirty="0"/>
              <a:t>Entity Relationship Model, ER Diagrams</a:t>
            </a:r>
          </a:p>
          <a:p>
            <a:pPr lvl="1">
              <a:lnSpc>
                <a:spcPct val="100000"/>
              </a:lnSpc>
              <a:spcBef>
                <a:spcPts val="0"/>
              </a:spcBef>
              <a:buFont typeface="Wingdings" pitchFamily="2" charset="2"/>
              <a:buChar char="§"/>
            </a:pPr>
            <a:r>
              <a:rPr lang="en-US" sz="1400" dirty="0"/>
              <a:t>Foundational Relational Model and Algebra</a:t>
            </a:r>
          </a:p>
          <a:p>
            <a:pPr lvl="1">
              <a:lnSpc>
                <a:spcPct val="100000"/>
              </a:lnSpc>
              <a:spcBef>
                <a:spcPts val="0"/>
              </a:spcBef>
              <a:buFont typeface="Wingdings" pitchFamily="2" charset="2"/>
              <a:buChar char="§"/>
            </a:pPr>
            <a:r>
              <a:rPr lang="en-US" sz="1400" dirty="0"/>
              <a:t>Relational Database Management Systems and Structured Query Language</a:t>
            </a:r>
          </a:p>
          <a:p>
            <a:pPr>
              <a:lnSpc>
                <a:spcPct val="100000"/>
              </a:lnSpc>
              <a:spcBef>
                <a:spcPts val="0"/>
              </a:spcBef>
            </a:pPr>
            <a:r>
              <a:rPr lang="en-US" sz="2000" dirty="0"/>
              <a:t>Homework assignments HW0 and HW 1</a:t>
            </a:r>
          </a:p>
        </p:txBody>
      </p:sp>
    </p:spTree>
    <p:extLst>
      <p:ext uri="{BB962C8B-B14F-4D97-AF65-F5344CB8AC3E}">
        <p14:creationId xmlns:p14="http://schemas.microsoft.com/office/powerpoint/2010/main" val="97874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FF337-3DC4-D75C-45FA-38B7CE700F1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7C2127-C13F-A6AC-6AB8-1BA8281BC271}"/>
              </a:ext>
            </a:extLst>
          </p:cNvPr>
          <p:cNvSpPr>
            <a:spLocks noGrp="1"/>
          </p:cNvSpPr>
          <p:nvPr>
            <p:ph idx="1"/>
          </p:nvPr>
        </p:nvSpPr>
        <p:spPr/>
        <p:txBody>
          <a:bodyPr/>
          <a:lstStyle/>
          <a:p>
            <a:r>
              <a:rPr lang="en-US" dirty="0"/>
              <a:t>Course Overview</a:t>
            </a:r>
          </a:p>
        </p:txBody>
      </p:sp>
    </p:spTree>
    <p:extLst>
      <p:ext uri="{BB962C8B-B14F-4D97-AF65-F5344CB8AC3E}">
        <p14:creationId xmlns:p14="http://schemas.microsoft.com/office/powerpoint/2010/main" val="10353788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6DBA5B-5321-3E7D-3DF7-044B9D28F509}"/>
              </a:ext>
            </a:extLst>
          </p:cNvPr>
          <p:cNvSpPr>
            <a:spLocks noGrp="1"/>
          </p:cNvSpPr>
          <p:nvPr>
            <p:ph idx="1"/>
          </p:nvPr>
        </p:nvSpPr>
        <p:spPr/>
        <p:txBody>
          <a:bodyPr/>
          <a:lstStyle/>
          <a:p>
            <a:r>
              <a:rPr lang="en-US" dirty="0"/>
              <a:t>Instructor and TAs</a:t>
            </a:r>
          </a:p>
        </p:txBody>
      </p:sp>
    </p:spTree>
    <p:extLst>
      <p:ext uri="{BB962C8B-B14F-4D97-AF65-F5344CB8AC3E}">
        <p14:creationId xmlns:p14="http://schemas.microsoft.com/office/powerpoint/2010/main" val="1277347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7172" y="438150"/>
            <a:ext cx="8839200" cy="4038600"/>
          </a:xfrm>
        </p:spPr>
        <p:txBody>
          <a:bodyPr/>
          <a:lstStyle/>
          <a:p>
            <a:r>
              <a:rPr lang="en-US" sz="1400" dirty="0"/>
              <a:t>38 years in computer science industry:</a:t>
            </a:r>
          </a:p>
          <a:p>
            <a:pPr lvl="1"/>
            <a:r>
              <a:rPr lang="en-US" sz="1200" dirty="0"/>
              <a:t>IBM Fellow.</a:t>
            </a:r>
          </a:p>
          <a:p>
            <a:pPr lvl="1"/>
            <a:r>
              <a:rPr lang="en-US" sz="1200" dirty="0"/>
              <a:t>Microsoft Technical Fellow.</a:t>
            </a:r>
          </a:p>
          <a:p>
            <a:pPr lvl="1"/>
            <a:r>
              <a:rPr lang="en-US" sz="1200" dirty="0"/>
              <a:t>Chief Technology Officer, CA technologies.</a:t>
            </a:r>
          </a:p>
          <a:p>
            <a:pPr lvl="1"/>
            <a:r>
              <a:rPr lang="en-US" sz="1200" dirty="0"/>
              <a:t>Dell Senior Technical Fellow.</a:t>
            </a:r>
          </a:p>
          <a:p>
            <a:pPr lvl="1"/>
            <a:r>
              <a:rPr lang="en-US" sz="1200" dirty="0"/>
              <a:t>CTO, Co-Founder, </a:t>
            </a:r>
            <a:r>
              <a:rPr lang="en-US" sz="1200" dirty="0">
                <a:hlinkClick r:id="rId2"/>
              </a:rPr>
              <a:t>Seeka.tv</a:t>
            </a:r>
            <a:r>
              <a:rPr lang="en-US" sz="1200" dirty="0"/>
              <a:t>.</a:t>
            </a:r>
          </a:p>
          <a:p>
            <a:pPr lvl="1"/>
            <a:r>
              <a:rPr lang="en-US" sz="1200" dirty="0"/>
              <a:t>Ansys (current):</a:t>
            </a:r>
          </a:p>
          <a:p>
            <a:pPr lvl="2"/>
            <a:r>
              <a:rPr lang="en-US" sz="1100" dirty="0"/>
              <a:t>Ansys Fellow, Chief SW Architect;</a:t>
            </a:r>
          </a:p>
          <a:p>
            <a:pPr lvl="2"/>
            <a:r>
              <a:rPr lang="en-US" sz="1100" dirty="0"/>
              <a:t>VP/GM, Cloud, AI, Solutions and Developer Enablement BU (CASEBU)</a:t>
            </a:r>
          </a:p>
          <a:p>
            <a:r>
              <a:rPr lang="en-US" sz="1400" dirty="0"/>
              <a:t>Academic experience:</a:t>
            </a:r>
          </a:p>
          <a:p>
            <a:pPr lvl="1"/>
            <a:r>
              <a:rPr lang="en-US" sz="1200" dirty="0"/>
              <a:t>BA, MS, Ph.D., Computer Science, Columbia University.</a:t>
            </a:r>
          </a:p>
          <a:p>
            <a:pPr lvl="1"/>
            <a:r>
              <a:rPr lang="en-US" sz="1200" dirty="0"/>
              <a:t>Approx. 19 semesters as an Adjunct Professor.</a:t>
            </a:r>
          </a:p>
          <a:p>
            <a:pPr lvl="1"/>
            <a:r>
              <a:rPr lang="en-US" sz="1200" dirty="0"/>
              <a:t>Professor of Professional Practice in CS (2018)</a:t>
            </a:r>
          </a:p>
          <a:p>
            <a:pPr lvl="1"/>
            <a:r>
              <a:rPr lang="en-US" sz="1200" dirty="0"/>
              <a:t>Courses:</a:t>
            </a:r>
          </a:p>
          <a:p>
            <a:pPr lvl="2"/>
            <a:r>
              <a:rPr lang="en-US" sz="1100" dirty="0"/>
              <a:t>E1006: Intro. to Computing</a:t>
            </a:r>
          </a:p>
          <a:p>
            <a:pPr lvl="2"/>
            <a:r>
              <a:rPr lang="en-US" sz="1100" dirty="0"/>
              <a:t>W4111: Intro. to Databases</a:t>
            </a:r>
          </a:p>
          <a:p>
            <a:pPr lvl="2"/>
            <a:r>
              <a:rPr lang="en-US" sz="1100" dirty="0"/>
              <a:t>E6998, E6156: Advanced Topics in SW Engineering (Cloud Computing)</a:t>
            </a:r>
          </a:p>
          <a:p>
            <a:r>
              <a:rPr lang="en-US" sz="1400" dirty="0"/>
              <a:t>Approx. 65 technical publications; Approx. 12 patents.</a:t>
            </a:r>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About Your Instructor</a:t>
            </a:r>
          </a:p>
        </p:txBody>
      </p:sp>
      <p:pic>
        <p:nvPicPr>
          <p:cNvPr id="4" name="Picture 3">
            <a:extLst>
              <a:ext uri="{FF2B5EF4-FFF2-40B4-BE49-F238E27FC236}">
                <a16:creationId xmlns:a16="http://schemas.microsoft.com/office/drawing/2014/main" id="{3A0D794B-C329-C843-8729-1F199D84C160}"/>
              </a:ext>
            </a:extLst>
          </p:cNvPr>
          <p:cNvPicPr>
            <a:picLocks noChangeAspect="1"/>
          </p:cNvPicPr>
          <p:nvPr/>
        </p:nvPicPr>
        <p:blipFill>
          <a:blip r:embed="rId3"/>
          <a:stretch>
            <a:fillRect/>
          </a:stretch>
        </p:blipFill>
        <p:spPr>
          <a:xfrm>
            <a:off x="3949564" y="179370"/>
            <a:ext cx="5177264" cy="1782780"/>
          </a:xfrm>
          <a:prstGeom prst="rect">
            <a:avLst/>
          </a:prstGeom>
        </p:spPr>
      </p:pic>
      <p:sp>
        <p:nvSpPr>
          <p:cNvPr id="5" name="TextBox 4">
            <a:extLst>
              <a:ext uri="{FF2B5EF4-FFF2-40B4-BE49-F238E27FC236}">
                <a16:creationId xmlns:a16="http://schemas.microsoft.com/office/drawing/2014/main" id="{BBD7CE00-88DA-8D49-A8AF-98EBAFE64855}"/>
              </a:ext>
            </a:extLst>
          </p:cNvPr>
          <p:cNvSpPr txBox="1"/>
          <p:nvPr/>
        </p:nvSpPr>
        <p:spPr>
          <a:xfrm>
            <a:off x="5638800" y="1996411"/>
            <a:ext cx="3326423" cy="2369880"/>
          </a:xfrm>
          <a:prstGeom prst="rect">
            <a:avLst/>
          </a:prstGeom>
          <a:noFill/>
        </p:spPr>
        <p:txBody>
          <a:bodyPr wrap="none" rtlCol="0">
            <a:spAutoFit/>
          </a:bodyPr>
          <a:lstStyle/>
          <a:p>
            <a:r>
              <a:rPr lang="en-US" sz="1600" dirty="0"/>
              <a:t>Personal:</a:t>
            </a:r>
          </a:p>
          <a:p>
            <a:pPr marL="285750" indent="-285750">
              <a:buFont typeface="Arial" panose="020B0604020202020204" pitchFamily="34" charset="0"/>
              <a:buChar char="•"/>
            </a:pPr>
            <a:r>
              <a:rPr lang="en-US" sz="1200" dirty="0"/>
              <a:t>Two children:</a:t>
            </a:r>
          </a:p>
          <a:p>
            <a:pPr marL="742950" lvl="1" indent="-285750">
              <a:buFont typeface="Arial" panose="020B0604020202020204" pitchFamily="34" charset="0"/>
              <a:buChar char="•"/>
            </a:pPr>
            <a:r>
              <a:rPr lang="en-US" sz="1200" dirty="0"/>
              <a:t>College Sophomore. </a:t>
            </a:r>
          </a:p>
          <a:p>
            <a:pPr marL="742950" lvl="1" indent="-285750">
              <a:buFont typeface="Arial" panose="020B0604020202020204" pitchFamily="34" charset="0"/>
              <a:buChar char="•"/>
            </a:pPr>
            <a:r>
              <a:rPr lang="en-US" sz="1200" dirty="0"/>
              <a:t>2019 Barnard Graduate. </a:t>
            </a:r>
          </a:p>
          <a:p>
            <a:pPr marL="285750" indent="-285750">
              <a:buFont typeface="Arial" panose="020B0604020202020204" pitchFamily="34" charset="0"/>
              <a:buChar char="•"/>
            </a:pPr>
            <a:r>
              <a:rPr lang="en-US" sz="1200" dirty="0"/>
              <a:t>Hobbies:</a:t>
            </a:r>
          </a:p>
          <a:p>
            <a:pPr marL="742950" lvl="1" indent="-285750">
              <a:buFont typeface="Arial" panose="020B0604020202020204" pitchFamily="34" charset="0"/>
              <a:buChar char="•"/>
            </a:pPr>
            <a:r>
              <a:rPr lang="en-US" sz="1200" dirty="0"/>
              <a:t>Krav Maga, Black Belt in Kenpo Karate.</a:t>
            </a:r>
          </a:p>
          <a:p>
            <a:pPr marL="742950" lvl="1" indent="-285750">
              <a:buFont typeface="Arial" panose="020B0604020202020204" pitchFamily="34" charset="0"/>
              <a:buChar char="•"/>
            </a:pPr>
            <a:r>
              <a:rPr lang="en-US" sz="1200" dirty="0"/>
              <a:t>Former 1LT, </a:t>
            </a:r>
            <a:r>
              <a:rPr lang="en-US" sz="1200" dirty="0">
                <a:hlinkClick r:id="rId4"/>
              </a:rPr>
              <a:t>New York Guard</a:t>
            </a:r>
            <a:r>
              <a:rPr lang="en-US" sz="1200" dirty="0"/>
              <a:t>.</a:t>
            </a:r>
          </a:p>
          <a:p>
            <a:pPr marL="742950" lvl="1" indent="-285750">
              <a:buFont typeface="Arial" panose="020B0604020202020204" pitchFamily="34" charset="0"/>
              <a:buChar char="•"/>
            </a:pPr>
            <a:r>
              <a:rPr lang="en-US" sz="1200" dirty="0"/>
              <a:t>Bicycling.</a:t>
            </a:r>
          </a:p>
          <a:p>
            <a:pPr marL="742950" lvl="1" indent="-285750">
              <a:buFont typeface="Arial" panose="020B0604020202020204" pitchFamily="34" charset="0"/>
              <a:buChar char="•"/>
            </a:pPr>
            <a:r>
              <a:rPr lang="en-US" sz="1200" dirty="0"/>
              <a:t>Astronomy.</a:t>
            </a:r>
          </a:p>
          <a:p>
            <a:pPr marL="742950" lvl="1" indent="-285750">
              <a:buFont typeface="Arial" panose="020B0604020202020204" pitchFamily="34" charset="0"/>
              <a:buChar char="•"/>
            </a:pPr>
            <a:r>
              <a:rPr lang="en-US" sz="1200" dirty="0"/>
              <a:t>Languages:</a:t>
            </a:r>
          </a:p>
          <a:p>
            <a:pPr marL="1200150" lvl="2" indent="-285750">
              <a:buFont typeface="Arial" panose="020B0604020202020204" pitchFamily="34" charset="0"/>
              <a:buChar char="•"/>
            </a:pPr>
            <a:r>
              <a:rPr lang="en-US" sz="1200" dirty="0"/>
              <a:t>Proficient in Spanish.</a:t>
            </a:r>
          </a:p>
          <a:p>
            <a:pPr marL="1200150" lvl="2" indent="-285750">
              <a:buFont typeface="Arial" panose="020B0604020202020204" pitchFamily="34" charset="0"/>
              <a:buChar char="•"/>
            </a:pPr>
            <a:r>
              <a:rPr lang="en-US" sz="1200" dirty="0"/>
              <a:t>Learning Arabic.</a:t>
            </a:r>
          </a:p>
        </p:txBody>
      </p:sp>
      <p:sp>
        <p:nvSpPr>
          <p:cNvPr id="6" name="TextBox 5">
            <a:extLst>
              <a:ext uri="{FF2B5EF4-FFF2-40B4-BE49-F238E27FC236}">
                <a16:creationId xmlns:a16="http://schemas.microsoft.com/office/drawing/2014/main" id="{34F3F868-2894-4C12-8A36-608BA17D4A88}"/>
              </a:ext>
            </a:extLst>
          </p:cNvPr>
          <p:cNvSpPr txBox="1"/>
          <p:nvPr/>
        </p:nvSpPr>
        <p:spPr>
          <a:xfrm>
            <a:off x="4097482" y="3384546"/>
            <a:ext cx="1861215" cy="461665"/>
          </a:xfrm>
          <a:prstGeom prst="rect">
            <a:avLst/>
          </a:prstGeom>
          <a:noFill/>
        </p:spPr>
        <p:txBody>
          <a:bodyPr wrap="none" rtlCol="0">
            <a:spAutoFit/>
          </a:bodyPr>
          <a:lstStyle/>
          <a:p>
            <a:pPr algn="ctr"/>
            <a:r>
              <a:rPr lang="en-US" sz="1200" dirty="0"/>
              <a:t>I have taught some version</a:t>
            </a:r>
            <a:br>
              <a:rPr lang="en-US" sz="1200" dirty="0"/>
            </a:br>
            <a:r>
              <a:rPr lang="en-US" sz="1200" dirty="0"/>
              <a:t>of this class 10 times.</a:t>
            </a:r>
          </a:p>
        </p:txBody>
      </p:sp>
      <p:cxnSp>
        <p:nvCxnSpPr>
          <p:cNvPr id="8" name="Straight Arrow Connector 7">
            <a:extLst>
              <a:ext uri="{FF2B5EF4-FFF2-40B4-BE49-F238E27FC236}">
                <a16:creationId xmlns:a16="http://schemas.microsoft.com/office/drawing/2014/main" id="{4CAEC923-620D-459A-BE63-2B3CD865B308}"/>
              </a:ext>
            </a:extLst>
          </p:cNvPr>
          <p:cNvCxnSpPr>
            <a:cxnSpLocks/>
          </p:cNvCxnSpPr>
          <p:nvPr/>
        </p:nvCxnSpPr>
        <p:spPr>
          <a:xfrm flipH="1">
            <a:off x="3886200" y="3714750"/>
            <a:ext cx="381000" cy="304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CB3E8843-2471-ED68-3255-D6B3A9E26BD0}"/>
              </a:ext>
            </a:extLst>
          </p:cNvPr>
          <p:cNvCxnSpPr>
            <a:cxnSpLocks/>
          </p:cNvCxnSpPr>
          <p:nvPr/>
        </p:nvCxnSpPr>
        <p:spPr>
          <a:xfrm flipH="1">
            <a:off x="2895600" y="3714750"/>
            <a:ext cx="1371600" cy="304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5431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D0556-62C4-17D4-F0D1-E48DBA6B7B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F2F400-E03C-0238-BC92-DD2A40383720}"/>
              </a:ext>
            </a:extLst>
          </p:cNvPr>
          <p:cNvSpPr>
            <a:spLocks noGrp="1"/>
          </p:cNvSpPr>
          <p:nvPr>
            <p:ph type="title"/>
          </p:nvPr>
        </p:nvSpPr>
        <p:spPr/>
        <p:txBody>
          <a:bodyPr/>
          <a:lstStyle/>
          <a:p>
            <a:r>
              <a:rPr lang="en-US" dirty="0"/>
              <a:t>TAs</a:t>
            </a:r>
          </a:p>
        </p:txBody>
      </p:sp>
      <p:sp>
        <p:nvSpPr>
          <p:cNvPr id="3" name="Text Placeholder 2">
            <a:extLst>
              <a:ext uri="{FF2B5EF4-FFF2-40B4-BE49-F238E27FC236}">
                <a16:creationId xmlns:a16="http://schemas.microsoft.com/office/drawing/2014/main" id="{EA38DA49-F61C-D93F-997C-8B804821CC9F}"/>
              </a:ext>
            </a:extLst>
          </p:cNvPr>
          <p:cNvSpPr>
            <a:spLocks noGrp="1"/>
          </p:cNvSpPr>
          <p:nvPr>
            <p:ph type="body" idx="3"/>
          </p:nvPr>
        </p:nvSpPr>
        <p:spPr>
          <a:xfrm>
            <a:off x="1905000" y="521758"/>
            <a:ext cx="6612677" cy="4038574"/>
          </a:xfrm>
        </p:spPr>
        <p:txBody>
          <a:bodyPr/>
          <a:lstStyle/>
          <a:p>
            <a:r>
              <a:rPr lang="en-US" dirty="0"/>
              <a:t>Head TA: Karla Zuniga (</a:t>
            </a:r>
            <a:r>
              <a:rPr lang="en-US" dirty="0">
                <a:hlinkClick r:id="rId2"/>
              </a:rPr>
              <a:t>knz2105@columbia.edu</a:t>
            </a:r>
            <a:r>
              <a:rPr lang="en-US" dirty="0"/>
              <a:t>)</a:t>
            </a:r>
          </a:p>
          <a:p>
            <a:pPr lvl="1">
              <a:buFont typeface="Wingdings" pitchFamily="2" charset="2"/>
              <a:buChar char="§"/>
            </a:pPr>
            <a:r>
              <a:rPr lang="en-US" sz="1800" dirty="0"/>
              <a:t>One</a:t>
            </a:r>
          </a:p>
          <a:p>
            <a:pPr lvl="1">
              <a:buFont typeface="Wingdings" pitchFamily="2" charset="2"/>
              <a:buChar char="§"/>
            </a:pPr>
            <a:r>
              <a:rPr lang="en-US" sz="1800" dirty="0"/>
              <a:t>Two</a:t>
            </a:r>
          </a:p>
          <a:p>
            <a:pPr lvl="1">
              <a:buFont typeface="Wingdings" pitchFamily="2" charset="2"/>
              <a:buChar char="§"/>
            </a:pPr>
            <a:r>
              <a:rPr lang="en-US" sz="1800" dirty="0"/>
              <a:t>Three</a:t>
            </a:r>
          </a:p>
          <a:p>
            <a:pPr>
              <a:buFont typeface="Wingdings" pitchFamily="2" charset="2"/>
              <a:buChar char="§"/>
            </a:pPr>
            <a:r>
              <a:rPr lang="en-US" b="0" i="0" dirty="0">
                <a:solidFill>
                  <a:srgbClr val="222222"/>
                </a:solidFill>
                <a:effectLst/>
                <a:latin typeface="Arial" panose="020B0604020202020204" pitchFamily="34" charset="0"/>
              </a:rPr>
              <a:t>Aditi </a:t>
            </a:r>
            <a:r>
              <a:rPr lang="en-US" b="0" i="0" dirty="0" err="1">
                <a:solidFill>
                  <a:srgbClr val="222222"/>
                </a:solidFill>
                <a:effectLst/>
                <a:latin typeface="Arial" panose="020B0604020202020204" pitchFamily="34" charset="0"/>
              </a:rPr>
              <a:t>Chowdhuri</a:t>
            </a:r>
            <a:r>
              <a:rPr lang="en-US" b="0" i="0" dirty="0">
                <a:solidFill>
                  <a:srgbClr val="222222"/>
                </a:solidFill>
                <a:effectLst/>
                <a:latin typeface="Arial" panose="020B0604020202020204" pitchFamily="34" charset="0"/>
              </a:rPr>
              <a:t> (</a:t>
            </a:r>
            <a:r>
              <a:rPr lang="en-US" b="0" i="0" dirty="0">
                <a:solidFill>
                  <a:srgbClr val="1155CC"/>
                </a:solidFill>
                <a:effectLst/>
                <a:latin typeface="Arial" panose="020B0604020202020204" pitchFamily="34" charset="0"/>
                <a:hlinkClick r:id="rId3"/>
              </a:rPr>
              <a:t>anc2207@columbia.edu</a:t>
            </a:r>
            <a:r>
              <a:rPr lang="en-US" b="0" i="0" dirty="0">
                <a:solidFill>
                  <a:srgbClr val="222222"/>
                </a:solidFill>
                <a:effectLst/>
                <a:latin typeface="Arial" panose="020B0604020202020204" pitchFamily="34" charset="0"/>
              </a:rPr>
              <a:t>)</a:t>
            </a:r>
          </a:p>
          <a:p>
            <a:pPr lvl="1">
              <a:buFont typeface="Wingdings" pitchFamily="2" charset="2"/>
              <a:buChar char="§"/>
            </a:pPr>
            <a:r>
              <a:rPr lang="en-US" sz="1800" dirty="0"/>
              <a:t>One</a:t>
            </a:r>
          </a:p>
          <a:p>
            <a:pPr lvl="1">
              <a:buFont typeface="Wingdings" pitchFamily="2" charset="2"/>
              <a:buChar char="§"/>
            </a:pPr>
            <a:r>
              <a:rPr lang="en-US" sz="1800" dirty="0"/>
              <a:t>Two</a:t>
            </a:r>
          </a:p>
          <a:p>
            <a:pPr lvl="1">
              <a:buFont typeface="Wingdings" pitchFamily="2" charset="2"/>
              <a:buChar char="§"/>
            </a:pPr>
            <a:r>
              <a:rPr lang="en-US" sz="1800" dirty="0"/>
              <a:t>Three</a:t>
            </a:r>
            <a:endParaRPr lang="en-US" sz="1600" dirty="0"/>
          </a:p>
          <a:p>
            <a:pPr>
              <a:buFont typeface="Wingdings" pitchFamily="2" charset="2"/>
              <a:buChar char="§"/>
            </a:pPr>
            <a:r>
              <a:rPr lang="en-US" b="0" i="0" dirty="0">
                <a:solidFill>
                  <a:srgbClr val="222222"/>
                </a:solidFill>
                <a:effectLst/>
                <a:latin typeface="Arial" panose="020B0604020202020204" pitchFamily="34" charset="0"/>
              </a:rPr>
              <a:t>Gil </a:t>
            </a:r>
            <a:r>
              <a:rPr lang="en-US" b="0" i="0" dirty="0" err="1">
                <a:solidFill>
                  <a:srgbClr val="222222"/>
                </a:solidFill>
                <a:effectLst/>
                <a:latin typeface="Arial" panose="020B0604020202020204" pitchFamily="34" charset="0"/>
              </a:rPr>
              <a:t>Laham</a:t>
            </a:r>
            <a:r>
              <a:rPr lang="en-US" b="0" i="0" dirty="0">
                <a:solidFill>
                  <a:srgbClr val="222222"/>
                </a:solidFill>
                <a:effectLst/>
                <a:latin typeface="Arial" panose="020B0604020202020204" pitchFamily="34" charset="0"/>
              </a:rPr>
              <a:t> (</a:t>
            </a:r>
            <a:r>
              <a:rPr lang="en-US" b="0" i="0" dirty="0">
                <a:solidFill>
                  <a:srgbClr val="1155CC"/>
                </a:solidFill>
                <a:effectLst/>
                <a:latin typeface="Arial" panose="020B0604020202020204" pitchFamily="34" charset="0"/>
                <a:hlinkClick r:id="rId4"/>
              </a:rPr>
              <a:t>gl2736@columbia.edu</a:t>
            </a:r>
            <a:r>
              <a:rPr lang="en-US" b="0" i="0" dirty="0">
                <a:solidFill>
                  <a:srgbClr val="1155CC"/>
                </a:solidFill>
                <a:effectLst/>
                <a:latin typeface="Arial" panose="020B0604020202020204" pitchFamily="34" charset="0"/>
              </a:rPr>
              <a:t>)</a:t>
            </a:r>
            <a:endParaRPr lang="en-US" b="0" i="0" dirty="0">
              <a:solidFill>
                <a:srgbClr val="222222"/>
              </a:solidFill>
              <a:effectLst/>
              <a:latin typeface="Arial" panose="020B0604020202020204" pitchFamily="34" charset="0"/>
            </a:endParaRPr>
          </a:p>
          <a:p>
            <a:pPr lvl="1">
              <a:buFont typeface="Wingdings" pitchFamily="2" charset="2"/>
              <a:buChar char="§"/>
            </a:pPr>
            <a:r>
              <a:rPr lang="en-US" sz="1800" dirty="0"/>
              <a:t>One</a:t>
            </a:r>
          </a:p>
          <a:p>
            <a:pPr lvl="1">
              <a:buFont typeface="Wingdings" pitchFamily="2" charset="2"/>
              <a:buChar char="§"/>
            </a:pPr>
            <a:r>
              <a:rPr lang="en-US" sz="1800" dirty="0"/>
              <a:t>Two</a:t>
            </a:r>
          </a:p>
          <a:p>
            <a:pPr lvl="1">
              <a:buFont typeface="Wingdings" pitchFamily="2" charset="2"/>
              <a:buChar char="§"/>
            </a:pPr>
            <a:r>
              <a:rPr lang="en-US" sz="1800" dirty="0"/>
              <a:t>Three</a:t>
            </a:r>
            <a:br>
              <a:rPr lang="en-US" sz="100" dirty="0"/>
            </a:br>
            <a:br>
              <a:rPr lang="en-US" sz="100" dirty="0"/>
            </a:br>
            <a:endParaRPr lang="en-US" sz="200" dirty="0"/>
          </a:p>
          <a:p>
            <a:pPr lvl="1">
              <a:buFont typeface="Wingdings" pitchFamily="2" charset="2"/>
              <a:buChar char="§"/>
            </a:pPr>
            <a:endParaRPr lang="en-US" sz="1800" dirty="0"/>
          </a:p>
          <a:p>
            <a:pPr lvl="1">
              <a:buFont typeface="Wingdings" pitchFamily="2" charset="2"/>
              <a:buChar char="§"/>
            </a:pPr>
            <a:endParaRPr lang="en-US" sz="1800" dirty="0"/>
          </a:p>
          <a:p>
            <a:pPr>
              <a:buFont typeface="Wingdings" pitchFamily="2" charset="2"/>
              <a:buChar char="§"/>
            </a:pPr>
            <a:endParaRPr lang="en-US" sz="1800" dirty="0"/>
          </a:p>
        </p:txBody>
      </p:sp>
      <p:pic>
        <p:nvPicPr>
          <p:cNvPr id="3074" name="Picture 2" descr="Profile photo for Karla Nicole Zuniga">
            <a:extLst>
              <a:ext uri="{FF2B5EF4-FFF2-40B4-BE49-F238E27FC236}">
                <a16:creationId xmlns:a16="http://schemas.microsoft.com/office/drawing/2014/main" id="{8BAEE0B5-85DE-0F96-728D-AAA09FF35B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935" y="590550"/>
            <a:ext cx="1059392" cy="105939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rofile photo for Aditi Chowdhuri">
            <a:extLst>
              <a:ext uri="{FF2B5EF4-FFF2-40B4-BE49-F238E27FC236}">
                <a16:creationId xmlns:a16="http://schemas.microsoft.com/office/drawing/2014/main" id="{2F5185D0-AA20-C47D-97E9-ACC31B6033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784" y="1885950"/>
            <a:ext cx="1059392" cy="105939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Profile photo for Aditi Chowdhuri">
            <a:extLst>
              <a:ext uri="{FF2B5EF4-FFF2-40B4-BE49-F238E27FC236}">
                <a16:creationId xmlns:a16="http://schemas.microsoft.com/office/drawing/2014/main" id="{A4914D6C-382E-68B9-46D4-70108CD861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935" y="3276601"/>
            <a:ext cx="1059392" cy="1059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409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4540C-E988-78AB-91C1-E881C704E8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58329A-A03C-0586-1096-ECBCAFB350F9}"/>
              </a:ext>
            </a:extLst>
          </p:cNvPr>
          <p:cNvSpPr>
            <a:spLocks noGrp="1"/>
          </p:cNvSpPr>
          <p:nvPr>
            <p:ph type="title"/>
          </p:nvPr>
        </p:nvSpPr>
        <p:spPr/>
        <p:txBody>
          <a:bodyPr/>
          <a:lstStyle/>
          <a:p>
            <a:r>
              <a:rPr lang="en-US" dirty="0"/>
              <a:t>TAs</a:t>
            </a:r>
          </a:p>
        </p:txBody>
      </p:sp>
      <p:sp>
        <p:nvSpPr>
          <p:cNvPr id="3" name="Text Placeholder 2">
            <a:extLst>
              <a:ext uri="{FF2B5EF4-FFF2-40B4-BE49-F238E27FC236}">
                <a16:creationId xmlns:a16="http://schemas.microsoft.com/office/drawing/2014/main" id="{9307F3BC-0D4E-B87D-E1A8-135759CB37AD}"/>
              </a:ext>
            </a:extLst>
          </p:cNvPr>
          <p:cNvSpPr>
            <a:spLocks noGrp="1"/>
          </p:cNvSpPr>
          <p:nvPr>
            <p:ph type="body" idx="3"/>
          </p:nvPr>
        </p:nvSpPr>
        <p:spPr>
          <a:xfrm>
            <a:off x="1905000" y="521758"/>
            <a:ext cx="6612677" cy="4038574"/>
          </a:xfrm>
        </p:spPr>
        <p:txBody>
          <a:bodyPr/>
          <a:lstStyle/>
          <a:p>
            <a:r>
              <a:rPr lang="en-US" dirty="0"/>
              <a:t>Pranitha </a:t>
            </a:r>
            <a:r>
              <a:rPr lang="en-US" dirty="0" err="1"/>
              <a:t>Natarajen</a:t>
            </a:r>
            <a:r>
              <a:rPr lang="en-US" dirty="0"/>
              <a:t> (</a:t>
            </a:r>
            <a:r>
              <a:rPr lang="en-US" b="0" i="0" dirty="0">
                <a:solidFill>
                  <a:srgbClr val="1155CC"/>
                </a:solidFill>
                <a:effectLst/>
                <a:latin typeface="Arial" panose="020B0604020202020204" pitchFamily="34" charset="0"/>
                <a:hlinkClick r:id="rId2"/>
              </a:rPr>
              <a:t>pn2435@columbia.edu</a:t>
            </a:r>
            <a:r>
              <a:rPr lang="en-US" dirty="0"/>
              <a:t>)</a:t>
            </a:r>
          </a:p>
          <a:p>
            <a:pPr lvl="1">
              <a:buFont typeface="Wingdings" pitchFamily="2" charset="2"/>
              <a:buChar char="§"/>
            </a:pPr>
            <a:r>
              <a:rPr lang="en-US" sz="1800" dirty="0"/>
              <a:t>One</a:t>
            </a:r>
          </a:p>
          <a:p>
            <a:pPr lvl="1">
              <a:buFont typeface="Wingdings" pitchFamily="2" charset="2"/>
              <a:buChar char="§"/>
            </a:pPr>
            <a:r>
              <a:rPr lang="en-US" sz="1800" dirty="0"/>
              <a:t>Two</a:t>
            </a:r>
          </a:p>
          <a:p>
            <a:pPr lvl="1">
              <a:buFont typeface="Wingdings" pitchFamily="2" charset="2"/>
              <a:buChar char="§"/>
            </a:pPr>
            <a:r>
              <a:rPr lang="en-US" sz="1800" dirty="0"/>
              <a:t>Three</a:t>
            </a:r>
          </a:p>
          <a:p>
            <a:pPr>
              <a:buFont typeface="Wingdings" pitchFamily="2" charset="2"/>
              <a:buChar char="§"/>
            </a:pPr>
            <a:r>
              <a:rPr lang="en-US" b="0" i="0" dirty="0" err="1">
                <a:solidFill>
                  <a:srgbClr val="222222"/>
                </a:solidFill>
                <a:effectLst/>
              </a:rPr>
              <a:t>Yuehui</a:t>
            </a:r>
            <a:r>
              <a:rPr lang="en-US" b="0" i="0" dirty="0">
                <a:solidFill>
                  <a:srgbClr val="222222"/>
                </a:solidFill>
                <a:effectLst/>
              </a:rPr>
              <a:t> Ruan </a:t>
            </a:r>
            <a:r>
              <a:rPr lang="en-US" b="0" i="0" dirty="0">
                <a:solidFill>
                  <a:srgbClr val="222222"/>
                </a:solidFill>
                <a:effectLst/>
                <a:latin typeface="Arial" panose="020B0604020202020204" pitchFamily="34" charset="0"/>
              </a:rPr>
              <a:t>(</a:t>
            </a:r>
            <a:r>
              <a:rPr lang="en-US" b="0" i="0" dirty="0">
                <a:solidFill>
                  <a:srgbClr val="1155CC"/>
                </a:solidFill>
                <a:effectLst/>
                <a:latin typeface="Arial" panose="020B0604020202020204" pitchFamily="34" charset="0"/>
                <a:hlinkClick r:id="rId3"/>
              </a:rPr>
              <a:t>yr2453@columbia.edu</a:t>
            </a:r>
            <a:r>
              <a:rPr lang="en-US" b="0" i="0" dirty="0">
                <a:solidFill>
                  <a:srgbClr val="222222"/>
                </a:solidFill>
                <a:effectLst/>
                <a:latin typeface="Arial" panose="020B0604020202020204" pitchFamily="34" charset="0"/>
              </a:rPr>
              <a:t>)</a:t>
            </a:r>
          </a:p>
          <a:p>
            <a:pPr lvl="1">
              <a:buFont typeface="Wingdings" pitchFamily="2" charset="2"/>
              <a:buChar char="§"/>
            </a:pPr>
            <a:r>
              <a:rPr lang="en-US" sz="1800" dirty="0"/>
              <a:t>One</a:t>
            </a:r>
          </a:p>
          <a:p>
            <a:pPr lvl="1">
              <a:buFont typeface="Wingdings" pitchFamily="2" charset="2"/>
              <a:buChar char="§"/>
            </a:pPr>
            <a:r>
              <a:rPr lang="en-US" sz="1800" dirty="0"/>
              <a:t>Two</a:t>
            </a:r>
          </a:p>
          <a:p>
            <a:pPr lvl="1">
              <a:buFont typeface="Wingdings" pitchFamily="2" charset="2"/>
              <a:buChar char="§"/>
            </a:pPr>
            <a:r>
              <a:rPr lang="en-US" sz="1800" dirty="0"/>
              <a:t>Three</a:t>
            </a:r>
            <a:endParaRPr lang="en-US" sz="1600" dirty="0"/>
          </a:p>
          <a:p>
            <a:pPr>
              <a:buFont typeface="Wingdings" pitchFamily="2" charset="2"/>
              <a:buChar char="§"/>
            </a:pPr>
            <a:r>
              <a:rPr lang="en-US" b="0" i="0" dirty="0">
                <a:solidFill>
                  <a:srgbClr val="222222"/>
                </a:solidFill>
                <a:effectLst/>
              </a:rPr>
              <a:t>Juanita </a:t>
            </a:r>
            <a:r>
              <a:rPr lang="en-US" b="0" i="0" dirty="0" err="1">
                <a:solidFill>
                  <a:srgbClr val="222222"/>
                </a:solidFill>
                <a:effectLst/>
              </a:rPr>
              <a:t>Santofimio</a:t>
            </a:r>
            <a:r>
              <a:rPr lang="en-US" b="0" i="0" dirty="0">
                <a:solidFill>
                  <a:srgbClr val="222222"/>
                </a:solidFill>
                <a:effectLst/>
              </a:rPr>
              <a:t> (</a:t>
            </a:r>
            <a:r>
              <a:rPr lang="en-US" b="0" i="0" dirty="0">
                <a:solidFill>
                  <a:srgbClr val="1155CC"/>
                </a:solidFill>
                <a:effectLst/>
                <a:latin typeface="Arial" panose="020B0604020202020204" pitchFamily="34" charset="0"/>
                <a:hlinkClick r:id="rId4"/>
              </a:rPr>
              <a:t>js5972@columbia.edu</a:t>
            </a:r>
            <a:r>
              <a:rPr lang="en-US" b="0" i="0" dirty="0">
                <a:solidFill>
                  <a:srgbClr val="1155CC"/>
                </a:solidFill>
                <a:effectLst/>
              </a:rPr>
              <a:t>)</a:t>
            </a:r>
            <a:endParaRPr lang="en-US" b="0" i="0" dirty="0">
              <a:solidFill>
                <a:srgbClr val="222222"/>
              </a:solidFill>
              <a:effectLst/>
            </a:endParaRPr>
          </a:p>
          <a:p>
            <a:pPr lvl="1">
              <a:buFont typeface="Wingdings" pitchFamily="2" charset="2"/>
              <a:buChar char="§"/>
            </a:pPr>
            <a:r>
              <a:rPr lang="en-US" sz="1800" dirty="0"/>
              <a:t>One</a:t>
            </a:r>
          </a:p>
          <a:p>
            <a:pPr lvl="1">
              <a:buFont typeface="Wingdings" pitchFamily="2" charset="2"/>
              <a:buChar char="§"/>
            </a:pPr>
            <a:r>
              <a:rPr lang="en-US" sz="1800" dirty="0"/>
              <a:t>Two</a:t>
            </a:r>
          </a:p>
          <a:p>
            <a:pPr lvl="1">
              <a:buFont typeface="Wingdings" pitchFamily="2" charset="2"/>
              <a:buChar char="§"/>
            </a:pPr>
            <a:r>
              <a:rPr lang="en-US" sz="1800" dirty="0"/>
              <a:t>Three</a:t>
            </a:r>
            <a:br>
              <a:rPr lang="en-US" sz="100" dirty="0"/>
            </a:br>
            <a:br>
              <a:rPr lang="en-US" sz="100" dirty="0"/>
            </a:br>
            <a:endParaRPr lang="en-US" sz="200" dirty="0"/>
          </a:p>
          <a:p>
            <a:pPr lvl="1">
              <a:buFont typeface="Wingdings" pitchFamily="2" charset="2"/>
              <a:buChar char="§"/>
            </a:pPr>
            <a:endParaRPr lang="en-US" sz="1800" dirty="0"/>
          </a:p>
          <a:p>
            <a:pPr lvl="1">
              <a:buFont typeface="Wingdings" pitchFamily="2" charset="2"/>
              <a:buChar char="§"/>
            </a:pPr>
            <a:endParaRPr lang="en-US" sz="1800" dirty="0"/>
          </a:p>
          <a:p>
            <a:pPr>
              <a:buFont typeface="Wingdings" pitchFamily="2" charset="2"/>
              <a:buChar char="§"/>
            </a:pPr>
            <a:endParaRPr lang="en-US" sz="1800" dirty="0"/>
          </a:p>
        </p:txBody>
      </p:sp>
      <p:pic>
        <p:nvPicPr>
          <p:cNvPr id="3076" name="Picture 4" descr="Profile photo for Aditi Chowdhuri">
            <a:extLst>
              <a:ext uri="{FF2B5EF4-FFF2-40B4-BE49-F238E27FC236}">
                <a16:creationId xmlns:a16="http://schemas.microsoft.com/office/drawing/2014/main" id="{0ECC1281-3D3C-DD5C-43A9-A217198CF1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784" y="1885950"/>
            <a:ext cx="1059392" cy="105939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Profile photo for Aditi Chowdhuri">
            <a:extLst>
              <a:ext uri="{FF2B5EF4-FFF2-40B4-BE49-F238E27FC236}">
                <a16:creationId xmlns:a16="http://schemas.microsoft.com/office/drawing/2014/main" id="{99F65D2C-6ABC-5531-F494-816780A94A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935" y="3276601"/>
            <a:ext cx="1059392" cy="1059392"/>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Profile photo for Juanita Santofimio">
            <a:extLst>
              <a:ext uri="{FF2B5EF4-FFF2-40B4-BE49-F238E27FC236}">
                <a16:creationId xmlns:a16="http://schemas.microsoft.com/office/drawing/2014/main" id="{31288AE2-6C12-46BA-E6C4-CB4DD7AC74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935" y="660928"/>
            <a:ext cx="1059392" cy="1059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8920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lumbia SEAS">
  <a:themeElements>
    <a:clrScheme name="Cornell ">
      <a:dk1>
        <a:srgbClr val="000000"/>
      </a:dk1>
      <a:lt1>
        <a:srgbClr val="FFFFFF"/>
      </a:lt1>
      <a:dk2>
        <a:srgbClr val="44546A"/>
      </a:dk2>
      <a:lt2>
        <a:srgbClr val="E7E6E6"/>
      </a:lt2>
      <a:accent1>
        <a:srgbClr val="002356"/>
      </a:accent1>
      <a:accent2>
        <a:srgbClr val="FEB811"/>
      </a:accent2>
      <a:accent3>
        <a:srgbClr val="AE0F26"/>
      </a:accent3>
      <a:accent4>
        <a:srgbClr val="C4D600"/>
      </a:accent4>
      <a:accent5>
        <a:srgbClr val="998B82"/>
      </a:accent5>
      <a:accent6>
        <a:srgbClr val="AAA9A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92670</TotalTime>
  <Words>1631</Words>
  <Application>Microsoft Macintosh PowerPoint</Application>
  <PresentationFormat>On-screen Show (16:9)</PresentationFormat>
  <Paragraphs>207</Paragraphs>
  <Slides>22</Slides>
  <Notes>3</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22</vt:i4>
      </vt:variant>
    </vt:vector>
  </HeadingPairs>
  <TitlesOfParts>
    <vt:vector size="35" baseType="lpstr">
      <vt:lpstr>Arial</vt:lpstr>
      <vt:lpstr>Calibri</vt:lpstr>
      <vt:lpstr>Didact Gothic</vt:lpstr>
      <vt:lpstr>Helvetica Neue</vt:lpstr>
      <vt:lpstr>Inter</vt:lpstr>
      <vt:lpstr>Inter ExtraLight</vt:lpstr>
      <vt:lpstr>Inter Light</vt:lpstr>
      <vt:lpstr>Inter SemiBold</vt:lpstr>
      <vt:lpstr>Montserrat</vt:lpstr>
      <vt:lpstr>Museo For Dell</vt:lpstr>
      <vt:lpstr>Wingdings</vt:lpstr>
      <vt:lpstr>Office Theme</vt:lpstr>
      <vt:lpstr>Columbia SEAS</vt:lpstr>
      <vt:lpstr>PowerPoint Presentation</vt:lpstr>
      <vt:lpstr>Waitlists and Enrollments</vt:lpstr>
      <vt:lpstr>PowerPoint Presentation</vt:lpstr>
      <vt:lpstr>Contents</vt:lpstr>
      <vt:lpstr>PowerPoint Presentation</vt:lpstr>
      <vt:lpstr>PowerPoint Presentation</vt:lpstr>
      <vt:lpstr>About Your Instructor</vt:lpstr>
      <vt:lpstr>TAs</vt:lpstr>
      <vt:lpstr>TAs</vt:lpstr>
      <vt:lpstr>PowerPoint Presentation</vt:lpstr>
      <vt:lpstr>The Course</vt:lpstr>
      <vt:lpstr>Course Objectives</vt:lpstr>
      <vt:lpstr>The Course – Value and my Perspective</vt:lpstr>
      <vt:lpstr>Surprising Example</vt:lpstr>
      <vt:lpstr>Why Python?</vt:lpstr>
      <vt:lpstr>Which Databases?</vt:lpstr>
      <vt:lpstr>PowerPoint Presentation</vt:lpstr>
      <vt:lpstr>PowerPoint Presentation</vt:lpstr>
      <vt:lpstr>PowerPoint Presentation</vt:lpstr>
      <vt:lpstr>PowerPoint Presentation</vt:lpstr>
      <vt:lpstr>Contents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589</cp:revision>
  <cp:lastPrinted>2018-11-15T21:01:50Z</cp:lastPrinted>
  <dcterms:created xsi:type="dcterms:W3CDTF">2010-04-12T23:12:02Z</dcterms:created>
  <dcterms:modified xsi:type="dcterms:W3CDTF">2025-01-11T12:22:16Z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